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8" r:id="rId14"/>
    <p:sldId id="269" r:id="rId15"/>
    <p:sldId id="270" r:id="rId16"/>
    <p:sldId id="271" r:id="rId17"/>
    <p:sldId id="272" r:id="rId18"/>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840"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AD7BEA-9469-4C45-BFB2-AA0FFA2408BD}" type="datetimeFigureOut">
              <a:rPr lang="en-US" smtClean="0"/>
              <a:t>2/16/2024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4DAA05-868D-4086-B17B-06410F75E2CE}" type="slidenum">
              <a:rPr lang="en-US" smtClean="0"/>
              <a:t>‹#›</a:t>
            </a:fld>
            <a:endParaRPr lang="en-US"/>
          </a:p>
        </p:txBody>
      </p:sp>
    </p:spTree>
    <p:extLst>
      <p:ext uri="{BB962C8B-B14F-4D97-AF65-F5344CB8AC3E}">
        <p14:creationId xmlns:p14="http://schemas.microsoft.com/office/powerpoint/2010/main" val="3140843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66562" name="Line 2"/>
          <p:cNvSpPr>
            <a:spLocks noChangeShapeType="1"/>
          </p:cNvSpPr>
          <p:nvPr/>
        </p:nvSpPr>
        <p:spPr bwMode="auto">
          <a:xfrm>
            <a:off x="9753600" y="1066800"/>
            <a:ext cx="0" cy="17526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6563" name="Rectangle 3"/>
          <p:cNvSpPr>
            <a:spLocks noGrp="1" noChangeArrowheads="1"/>
          </p:cNvSpPr>
          <p:nvPr>
            <p:ph type="ctrTitle"/>
          </p:nvPr>
        </p:nvSpPr>
        <p:spPr>
          <a:xfrm>
            <a:off x="1016000" y="457200"/>
            <a:ext cx="8519584" cy="2133600"/>
          </a:xfrm>
        </p:spPr>
        <p:txBody>
          <a:bodyPr/>
          <a:lstStyle>
            <a:lvl1pPr>
              <a:defRPr/>
            </a:lvl1pPr>
          </a:lstStyle>
          <a:p>
            <a:pPr lvl="0"/>
            <a:r>
              <a:rPr lang="en-US" altLang="en-US" noProof="0"/>
              <a:t>Click to edit Master title style</a:t>
            </a:r>
          </a:p>
        </p:txBody>
      </p:sp>
      <p:sp>
        <p:nvSpPr>
          <p:cNvPr id="66564" name="Rectangle 4"/>
          <p:cNvSpPr>
            <a:spLocks noGrp="1" noChangeArrowheads="1"/>
          </p:cNvSpPr>
          <p:nvPr>
            <p:ph type="subTitle" idx="1"/>
          </p:nvPr>
        </p:nvSpPr>
        <p:spPr>
          <a:xfrm>
            <a:off x="1132417" y="3049588"/>
            <a:ext cx="8331200" cy="2362200"/>
          </a:xfrm>
        </p:spPr>
        <p:txBody>
          <a:bodyPr/>
          <a:lstStyle>
            <a:lvl1pPr marL="0" indent="0" algn="r">
              <a:buFont typeface="Wingdings" panose="05000000000000000000" pitchFamily="2" charset="2"/>
              <a:buNone/>
              <a:defRPr/>
            </a:lvl1pPr>
          </a:lstStyle>
          <a:p>
            <a:pPr lvl="0"/>
            <a:r>
              <a:rPr lang="en-US" altLang="en-US" noProof="0"/>
              <a:t>Click to edit Master subtitle style</a:t>
            </a:r>
          </a:p>
        </p:txBody>
      </p:sp>
      <p:sp>
        <p:nvSpPr>
          <p:cNvPr id="66565" name="Rectangle 5"/>
          <p:cNvSpPr>
            <a:spLocks noGrp="1" noChangeArrowheads="1"/>
          </p:cNvSpPr>
          <p:nvPr>
            <p:ph type="dt" sz="half" idx="2"/>
          </p:nvPr>
        </p:nvSpPr>
        <p:spPr/>
        <p:txBody>
          <a:bodyPr/>
          <a:lstStyle>
            <a:lvl1pPr>
              <a:defRPr/>
            </a:lvl1pPr>
          </a:lstStyle>
          <a:p>
            <a:fld id="{A391C56B-FA69-4F7A-A7BA-D632B43EE1AE}" type="datetime1">
              <a:rPr lang="en-US" smtClean="0"/>
              <a:t>2/16/2024</a:t>
            </a:fld>
            <a:endParaRPr lang="en-US"/>
          </a:p>
        </p:txBody>
      </p:sp>
      <p:sp>
        <p:nvSpPr>
          <p:cNvPr id="66566" name="Rectangle 6"/>
          <p:cNvSpPr>
            <a:spLocks noGrp="1" noChangeArrowheads="1"/>
          </p:cNvSpPr>
          <p:nvPr>
            <p:ph type="ftr" sz="quarter" idx="3"/>
          </p:nvPr>
        </p:nvSpPr>
        <p:spPr/>
        <p:txBody>
          <a:bodyPr/>
          <a:lstStyle>
            <a:lvl1pPr>
              <a:defRPr/>
            </a:lvl1pPr>
          </a:lstStyle>
          <a:p>
            <a:endParaRPr lang="en-US"/>
          </a:p>
        </p:txBody>
      </p:sp>
      <p:sp>
        <p:nvSpPr>
          <p:cNvPr id="66567" name="Rectangle 7"/>
          <p:cNvSpPr>
            <a:spLocks noGrp="1" noChangeArrowheads="1"/>
          </p:cNvSpPr>
          <p:nvPr>
            <p:ph type="sldNum" sz="quarter" idx="4"/>
          </p:nvPr>
        </p:nvSpPr>
        <p:spPr/>
        <p:txBody>
          <a:bodyPr/>
          <a:lstStyle>
            <a:lvl1pPr>
              <a:defRPr/>
            </a:lvl1pPr>
          </a:lstStyle>
          <a:p>
            <a:fld id="{E17E508D-0AE4-447C-9FB4-56726DA3DC27}" type="slidenum">
              <a:rPr lang="en-US" smtClean="0"/>
              <a:t>‹#›</a:t>
            </a:fld>
            <a:endParaRPr lang="en-US"/>
          </a:p>
        </p:txBody>
      </p:sp>
      <p:sp>
        <p:nvSpPr>
          <p:cNvPr id="66568" name="Line 8"/>
          <p:cNvSpPr>
            <a:spLocks noChangeShapeType="1"/>
          </p:cNvSpPr>
          <p:nvPr/>
        </p:nvSpPr>
        <p:spPr bwMode="auto">
          <a:xfrm>
            <a:off x="1117600" y="2819400"/>
            <a:ext cx="8636000" cy="0"/>
          </a:xfrm>
          <a:prstGeom prst="line">
            <a:avLst/>
          </a:prstGeom>
          <a:noFill/>
          <a:ln w="635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grpSp>
        <p:nvGrpSpPr>
          <p:cNvPr id="66569" name="Group 9" descr="decorative graphic made up of dots"/>
          <p:cNvGrpSpPr>
            <a:grpSpLocks/>
          </p:cNvGrpSpPr>
          <p:nvPr/>
        </p:nvGrpSpPr>
        <p:grpSpPr bwMode="auto">
          <a:xfrm>
            <a:off x="9956801" y="1219200"/>
            <a:ext cx="1056217" cy="1295400"/>
            <a:chOff x="5136" y="960"/>
            <a:chExt cx="528" cy="864"/>
          </a:xfrm>
        </p:grpSpPr>
        <p:sp>
          <p:nvSpPr>
            <p:cNvPr id="66570" name="Oval 10"/>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1" name="Oval 11"/>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2" name="Oval 12"/>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3" name="Oval 13"/>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4" name="Oval 14"/>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5" name="Oval 15"/>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6" name="Oval 16"/>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7" name="Oval 17"/>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8" name="Oval 18"/>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79" name="Oval 19"/>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0" name="Oval 20"/>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1" name="Oval 21"/>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2" name="Oval 22"/>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3" name="Oval 23"/>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4" name="Oval 24"/>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5" name="Oval 25"/>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6" name="Oval 26"/>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7" name="Oval 27"/>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8" name="Oval 28"/>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89" name="Oval 29"/>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0" name="Oval 30"/>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1" name="Oval 31"/>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2" name="Oval 32"/>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3" name="Oval 33"/>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4" name="Oval 34"/>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5" name="Oval 35"/>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6" name="Oval 36"/>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7" name="Oval 37"/>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8" name="Oval 38"/>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599" name="Oval 39"/>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0" name="Oval 40"/>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grpSp>
        <p:nvGrpSpPr>
          <p:cNvPr id="66601" name="Group 41" descr="decorative graphic made up of dots"/>
          <p:cNvGrpSpPr>
            <a:grpSpLocks/>
          </p:cNvGrpSpPr>
          <p:nvPr/>
        </p:nvGrpSpPr>
        <p:grpSpPr bwMode="auto">
          <a:xfrm>
            <a:off x="9956801" y="1219200"/>
            <a:ext cx="1056217" cy="1295400"/>
            <a:chOff x="5136" y="960"/>
            <a:chExt cx="528" cy="864"/>
          </a:xfrm>
        </p:grpSpPr>
        <p:sp>
          <p:nvSpPr>
            <p:cNvPr id="66602" name="Oval 42"/>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3" name="Oval 43"/>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4" name="Oval 44"/>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5" name="Oval 45"/>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6" name="Oval 46"/>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7" name="Oval 47"/>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8" name="Oval 48"/>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09" name="Oval 49"/>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0" name="Oval 50"/>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1" name="Oval 51"/>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2" name="Oval 52"/>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3" name="Oval 53"/>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4" name="Oval 54"/>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5" name="Oval 55"/>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6" name="Oval 56"/>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7" name="Oval 57"/>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8" name="Oval 58"/>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19" name="Oval 59"/>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0" name="Oval 60"/>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1" name="Oval 61"/>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2" name="Oval 62"/>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3" name="Oval 63"/>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4" name="Oval 64"/>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5" name="Oval 65"/>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6" name="Oval 66"/>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7" name="Oval 67"/>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8" name="Oval 68"/>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29" name="Oval 69"/>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0" name="Oval 70"/>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1" name="Oval 71"/>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6632" name="Oval 72"/>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8955" y="6247726"/>
            <a:ext cx="499764" cy="460309"/>
          </a:xfrm>
          <a:prstGeom prst="rect">
            <a:avLst/>
          </a:prstGeom>
        </p:spPr>
      </p:pic>
    </p:spTree>
    <p:extLst>
      <p:ext uri="{BB962C8B-B14F-4D97-AF65-F5344CB8AC3E}">
        <p14:creationId xmlns:p14="http://schemas.microsoft.com/office/powerpoint/2010/main" val="162809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67701BB5-2BA6-4386-B52A-1258D5F8CA15}" type="datetime1">
              <a:rPr lang="en-US" smtClean="0"/>
              <a:t>2/16/2024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17E508D-0AE4-447C-9FB4-56726DA3DC27}"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4420704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22239"/>
            <a:ext cx="2743200" cy="60086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09600" y="122239"/>
            <a:ext cx="8026400" cy="60086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9021199A-CE40-4E03-9EDE-D6EE2D98D7E0}" type="datetime1">
              <a:rPr lang="en-US" smtClean="0"/>
              <a:t>2/16/2024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17E508D-0AE4-447C-9FB4-56726DA3DC27}"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245821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endParaRPr lang="en-IN"/>
          </a:p>
        </p:txBody>
      </p:sp>
      <p:sp>
        <p:nvSpPr>
          <p:cNvPr id="3" name="Text Placeholder 2"/>
          <p:cNvSpPr>
            <a:spLocks noGrp="1"/>
          </p:cNvSpPr>
          <p:nvPr>
            <p:ph type="body"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09600" y="6248400"/>
            <a:ext cx="2844800" cy="457200"/>
          </a:xfrm>
        </p:spPr>
        <p:txBody>
          <a:bodyPr/>
          <a:lstStyle>
            <a:lvl1pPr>
              <a:defRPr/>
            </a:lvl1pPr>
          </a:lstStyle>
          <a:p>
            <a:fld id="{868E4FFD-F51B-4677-9ED9-80A3E18BB738}" type="datetime1">
              <a:rPr lang="en-US" smtClean="0"/>
              <a:t>2/16/2024</a:t>
            </a:fld>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E17E508D-0AE4-447C-9FB4-56726DA3DC27}"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072894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fld id="{9FB1E6A8-9777-465E-8CF0-054180D504F8}" type="datetime1">
              <a:rPr lang="en-US" smtClean="0"/>
              <a:t>2/16/2024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17E508D-0AE4-447C-9FB4-56726DA3DC27}"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7954" y="6261305"/>
            <a:ext cx="499764" cy="460309"/>
          </a:xfrm>
          <a:prstGeom prst="rect">
            <a:avLst/>
          </a:prstGeom>
        </p:spPr>
      </p:pic>
    </p:spTree>
    <p:extLst>
      <p:ext uri="{BB962C8B-B14F-4D97-AF65-F5344CB8AC3E}">
        <p14:creationId xmlns:p14="http://schemas.microsoft.com/office/powerpoint/2010/main" val="1372659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3D14C4A2-5675-4943-A22C-C365DD75BA64}" type="datetime1">
              <a:rPr lang="en-US" smtClean="0"/>
              <a:t>2/16/2024</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17E508D-0AE4-447C-9FB4-56726DA3DC27}" type="slidenum">
              <a:rPr lang="en-US" smtClean="0"/>
              <a:t>‹#›</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2022362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09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97600" y="1719263"/>
            <a:ext cx="53848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fld id="{659E74EC-2019-42A6-99DF-CEECC2FE0903}" type="datetime1">
              <a:rPr lang="en-US" smtClean="0"/>
              <a:t>2/16/2024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7E508D-0AE4-447C-9FB4-56726DA3DC27}"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856308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lvl1pPr>
              <a:defRPr/>
            </a:lvl1pPr>
          </a:lstStyle>
          <a:p>
            <a:fld id="{F2F7FF1B-BEED-4B4B-8122-DA490A5AEAAE}" type="datetime1">
              <a:rPr lang="en-US" smtClean="0"/>
              <a:t>2/16/2024</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E17E508D-0AE4-447C-9FB4-56726DA3DC27}" type="slidenum">
              <a:rPr lang="en-US" smtClean="0"/>
              <a:t>‹#›</a:t>
            </a:fld>
            <a:endParaRPr lang="en-US"/>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072662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fld id="{B649E0B6-B693-407E-A55A-33B989D84EC0}" type="datetime1">
              <a:rPr lang="en-US" smtClean="0"/>
              <a:t>2/16/2024</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17E508D-0AE4-447C-9FB4-56726DA3DC27}" type="slidenum">
              <a:rPr lang="en-US" smtClean="0"/>
              <a:t>‹#›</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694649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0B25D39-2AE4-4CF9-BB26-0D5D2F18C197}" type="datetime1">
              <a:rPr lang="en-US" smtClean="0"/>
              <a:t>2/16/2024</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E17E508D-0AE4-447C-9FB4-56726DA3DC27}" type="slidenum">
              <a:rPr lang="en-US" smtClean="0"/>
              <a:t>‹#›</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35620512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9F998CBD-2490-44F7-B770-766C45F0033F}" type="datetime1">
              <a:rPr lang="en-US" smtClean="0"/>
              <a:t>2/16/2024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7E508D-0AE4-447C-9FB4-56726DA3DC27}"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016901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CA43994D-591C-4932-A064-DD44977961C4}" type="datetime1">
              <a:rPr lang="en-US" smtClean="0"/>
              <a:t>2/16/2024</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E17E508D-0AE4-447C-9FB4-56726DA3DC27}" type="slidenum">
              <a:rPr lang="en-US" smtClean="0"/>
              <a:t>‹#›</a:t>
            </a:fld>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9209" y="6247726"/>
            <a:ext cx="499764" cy="460309"/>
          </a:xfrm>
          <a:prstGeom prst="rect">
            <a:avLst/>
          </a:prstGeom>
        </p:spPr>
      </p:pic>
    </p:spTree>
    <p:extLst>
      <p:ext uri="{BB962C8B-B14F-4D97-AF65-F5344CB8AC3E}">
        <p14:creationId xmlns:p14="http://schemas.microsoft.com/office/powerpoint/2010/main" val="1427208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5538" name="Line 2"/>
          <p:cNvSpPr>
            <a:spLocks noChangeShapeType="1"/>
          </p:cNvSpPr>
          <p:nvPr/>
        </p:nvSpPr>
        <p:spPr bwMode="auto">
          <a:xfrm>
            <a:off x="10668000" y="0"/>
            <a:ext cx="0" cy="152400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
        <p:nvSpPr>
          <p:cNvPr id="65539" name="Rectangle 3"/>
          <p:cNvSpPr>
            <a:spLocks noGrp="1" noChangeArrowheads="1"/>
          </p:cNvSpPr>
          <p:nvPr>
            <p:ph type="title"/>
          </p:nvPr>
        </p:nvSpPr>
        <p:spPr bwMode="auto">
          <a:xfrm>
            <a:off x="609600" y="122238"/>
            <a:ext cx="100584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5540" name="Rectangle 4"/>
          <p:cNvSpPr>
            <a:spLocks noGrp="1" noChangeArrowheads="1"/>
          </p:cNvSpPr>
          <p:nvPr>
            <p:ph type="body" idx="1"/>
          </p:nvPr>
        </p:nvSpPr>
        <p:spPr bwMode="auto">
          <a:xfrm>
            <a:off x="609600" y="1719263"/>
            <a:ext cx="109728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5541" name="Rectangle 5"/>
          <p:cNvSpPr>
            <a:spLocks noGrp="1" noChangeArrowheads="1"/>
          </p:cNvSpPr>
          <p:nvPr>
            <p:ph type="dt" sz="half" idx="2"/>
          </p:nvPr>
        </p:nvSpPr>
        <p:spPr bwMode="auto">
          <a:xfrm>
            <a:off x="609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vl1pPr>
          </a:lstStyle>
          <a:p>
            <a:fld id="{AF150D26-688E-4FE2-8BC5-952A67CC30EC}" type="datetime1">
              <a:rPr lang="en-US" smtClean="0"/>
              <a:t>2/16/2024</a:t>
            </a:fld>
            <a:endParaRPr lang="en-US"/>
          </a:p>
        </p:txBody>
      </p:sp>
      <p:sp>
        <p:nvSpPr>
          <p:cNvPr id="65542" name="Rectangle 6"/>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65543" name="Rectangle 7"/>
          <p:cNvSpPr>
            <a:spLocks noGrp="1" noChangeArrowheads="1"/>
          </p:cNvSpPr>
          <p:nvPr>
            <p:ph type="sldNum" sz="quarter" idx="4"/>
          </p:nvPr>
        </p:nvSpPr>
        <p:spPr bwMode="auto">
          <a:xfrm>
            <a:off x="8737600" y="6248400"/>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000"/>
            </a:lvl1pPr>
          </a:lstStyle>
          <a:p>
            <a:fld id="{E17E508D-0AE4-447C-9FB4-56726DA3DC27}" type="slidenum">
              <a:rPr lang="en-US" smtClean="0"/>
              <a:t>‹#›</a:t>
            </a:fld>
            <a:endParaRPr lang="en-US"/>
          </a:p>
        </p:txBody>
      </p:sp>
      <p:grpSp>
        <p:nvGrpSpPr>
          <p:cNvPr id="65544" name="Group 8" descr="decorative graphic made up of dots"/>
          <p:cNvGrpSpPr>
            <a:grpSpLocks/>
          </p:cNvGrpSpPr>
          <p:nvPr/>
        </p:nvGrpSpPr>
        <p:grpSpPr bwMode="auto">
          <a:xfrm>
            <a:off x="10871201" y="152400"/>
            <a:ext cx="1056217" cy="1295400"/>
            <a:chOff x="5136" y="960"/>
            <a:chExt cx="528" cy="864"/>
          </a:xfrm>
        </p:grpSpPr>
        <p:sp>
          <p:nvSpPr>
            <p:cNvPr id="65545" name="Oval 9"/>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6" name="Oval 10"/>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7" name="Oval 11"/>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8" name="Oval 12"/>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49" name="Oval 13"/>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0" name="Oval 14"/>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1" name="Oval 15"/>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2" name="Oval 16"/>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3" name="Oval 17"/>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4" name="Oval 18"/>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5" name="Oval 19"/>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6" name="Oval 20"/>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7" name="Oval 21"/>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8" name="Oval 22"/>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59" name="Oval 23"/>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0" name="Oval 24"/>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1" name="Oval 25"/>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2" name="Oval 26"/>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3" name="Oval 27"/>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4" name="Oval 28"/>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5" name="Oval 29"/>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6" name="Oval 30"/>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7" name="Oval 31"/>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8" name="Oval 32"/>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69" name="Oval 33"/>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0" name="Oval 34"/>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1" name="Oval 35"/>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2" name="Oval 36"/>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3" name="Oval 37"/>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4" name="Oval 38"/>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sp>
          <p:nvSpPr>
            <p:cNvPr id="65575" name="Oval 39"/>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sz="1800"/>
            </a:p>
          </p:txBody>
        </p:sp>
      </p:grpSp>
      <p:sp>
        <p:nvSpPr>
          <p:cNvPr id="65576" name="Line 40"/>
          <p:cNvSpPr>
            <a:spLocks noChangeShapeType="1"/>
          </p:cNvSpPr>
          <p:nvPr/>
        </p:nvSpPr>
        <p:spPr bwMode="auto">
          <a:xfrm>
            <a:off x="609600" y="1524000"/>
            <a:ext cx="10058400" cy="0"/>
          </a:xfrm>
          <a:prstGeom prst="line">
            <a:avLst/>
          </a:prstGeom>
          <a:noFill/>
          <a:ln w="952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1800"/>
          </a:p>
        </p:txBody>
      </p:sp>
    </p:spTree>
    <p:extLst>
      <p:ext uri="{BB962C8B-B14F-4D97-AF65-F5344CB8AC3E}">
        <p14:creationId xmlns:p14="http://schemas.microsoft.com/office/powerpoint/2010/main" val="23591318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fontAlgn="base" hangingPunct="1">
        <a:spcBef>
          <a:spcPct val="0"/>
        </a:spcBef>
        <a:spcAft>
          <a:spcPct val="0"/>
        </a:spcAft>
        <a:defRPr sz="3900" b="1" kern="1200">
          <a:solidFill>
            <a:schemeClr val="tx2"/>
          </a:solidFill>
          <a:latin typeface="+mj-lt"/>
          <a:ea typeface="+mj-ea"/>
          <a:cs typeface="+mj-cs"/>
        </a:defRPr>
      </a:lvl1pPr>
      <a:lvl2pPr algn="l" rtl="0" eaLnBrk="1" fontAlgn="base" hangingPunct="1">
        <a:spcBef>
          <a:spcPct val="0"/>
        </a:spcBef>
        <a:spcAft>
          <a:spcPct val="0"/>
        </a:spcAft>
        <a:defRPr sz="3900" b="1">
          <a:solidFill>
            <a:schemeClr val="tx2"/>
          </a:solidFill>
          <a:latin typeface="Arial" panose="020B0604020202020204" pitchFamily="34" charset="0"/>
        </a:defRPr>
      </a:lvl2pPr>
      <a:lvl3pPr algn="l" rtl="0" eaLnBrk="1" fontAlgn="base" hangingPunct="1">
        <a:spcBef>
          <a:spcPct val="0"/>
        </a:spcBef>
        <a:spcAft>
          <a:spcPct val="0"/>
        </a:spcAft>
        <a:defRPr sz="3900" b="1">
          <a:solidFill>
            <a:schemeClr val="tx2"/>
          </a:solidFill>
          <a:latin typeface="Arial" panose="020B0604020202020204" pitchFamily="34" charset="0"/>
        </a:defRPr>
      </a:lvl3pPr>
      <a:lvl4pPr algn="l" rtl="0" eaLnBrk="1" fontAlgn="base" hangingPunct="1">
        <a:spcBef>
          <a:spcPct val="0"/>
        </a:spcBef>
        <a:spcAft>
          <a:spcPct val="0"/>
        </a:spcAft>
        <a:defRPr sz="3900" b="1">
          <a:solidFill>
            <a:schemeClr val="tx2"/>
          </a:solidFill>
          <a:latin typeface="Arial" panose="020B0604020202020204" pitchFamily="34" charset="0"/>
        </a:defRPr>
      </a:lvl4pPr>
      <a:lvl5pPr algn="l" rtl="0" eaLnBrk="1" fontAlgn="base" hangingPunct="1">
        <a:spcBef>
          <a:spcPct val="0"/>
        </a:spcBef>
        <a:spcAft>
          <a:spcPct val="0"/>
        </a:spcAft>
        <a:defRPr sz="3900" b="1">
          <a:solidFill>
            <a:schemeClr val="tx2"/>
          </a:solidFill>
          <a:latin typeface="Arial" panose="020B0604020202020204" pitchFamily="34" charset="0"/>
        </a:defRPr>
      </a:lvl5pPr>
      <a:lvl6pPr marL="457200" algn="l" rtl="0" eaLnBrk="1" fontAlgn="base" hangingPunct="1">
        <a:spcBef>
          <a:spcPct val="0"/>
        </a:spcBef>
        <a:spcAft>
          <a:spcPct val="0"/>
        </a:spcAft>
        <a:defRPr sz="3900" b="1">
          <a:solidFill>
            <a:schemeClr val="tx2"/>
          </a:solidFill>
          <a:latin typeface="Arial" panose="020B0604020202020204" pitchFamily="34" charset="0"/>
        </a:defRPr>
      </a:lvl6pPr>
      <a:lvl7pPr marL="914400" algn="l" rtl="0" eaLnBrk="1" fontAlgn="base" hangingPunct="1">
        <a:spcBef>
          <a:spcPct val="0"/>
        </a:spcBef>
        <a:spcAft>
          <a:spcPct val="0"/>
        </a:spcAft>
        <a:defRPr sz="3900" b="1">
          <a:solidFill>
            <a:schemeClr val="tx2"/>
          </a:solidFill>
          <a:latin typeface="Arial" panose="020B0604020202020204" pitchFamily="34" charset="0"/>
        </a:defRPr>
      </a:lvl7pPr>
      <a:lvl8pPr marL="1371600" algn="l" rtl="0" eaLnBrk="1" fontAlgn="base" hangingPunct="1">
        <a:spcBef>
          <a:spcPct val="0"/>
        </a:spcBef>
        <a:spcAft>
          <a:spcPct val="0"/>
        </a:spcAft>
        <a:defRPr sz="3900" b="1">
          <a:solidFill>
            <a:schemeClr val="tx2"/>
          </a:solidFill>
          <a:latin typeface="Arial" panose="020B0604020202020204" pitchFamily="34" charset="0"/>
        </a:defRPr>
      </a:lvl8pPr>
      <a:lvl9pPr marL="1828800" algn="l" rtl="0" eaLnBrk="1" fontAlgn="base" hangingPunct="1">
        <a:spcBef>
          <a:spcPct val="0"/>
        </a:spcBef>
        <a:spcAft>
          <a:spcPct val="0"/>
        </a:spcAft>
        <a:defRPr sz="3900" b="1">
          <a:solidFill>
            <a:schemeClr val="tx2"/>
          </a:solidFill>
          <a:latin typeface="Arial" panose="020B0604020202020204" pitchFamily="34" charset="0"/>
        </a:defRPr>
      </a:lvl9pPr>
    </p:titleStyle>
    <p:bodyStyle>
      <a:lvl1pPr marL="342900" indent="-342900" algn="l" rtl="0" eaLnBrk="1" fontAlgn="base" hangingPunct="1">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eaLnBrk="1" fontAlgn="base" hangingPunct="1">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eaLnBrk="1" fontAlgn="base" hangingPunct="1">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eaLnBrk="1" fontAlgn="base" hangingPunct="1">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eaLnBrk="1" fontAlgn="base" hangingPunct="1">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50538-CA47-1F22-3DC2-D492946BC7F0}"/>
              </a:ext>
            </a:extLst>
          </p:cNvPr>
          <p:cNvSpPr>
            <a:spLocks noGrp="1"/>
          </p:cNvSpPr>
          <p:nvPr>
            <p:ph type="ctrTitle"/>
          </p:nvPr>
        </p:nvSpPr>
        <p:spPr/>
        <p:txBody>
          <a:bodyPr/>
          <a:lstStyle/>
          <a:p>
            <a:r>
              <a:rPr lang="en-US" dirty="0"/>
              <a:t>Getting Started with MongoDB</a:t>
            </a:r>
          </a:p>
        </p:txBody>
      </p:sp>
      <p:sp>
        <p:nvSpPr>
          <p:cNvPr id="3" name="Subtitle 2">
            <a:extLst>
              <a:ext uri="{FF2B5EF4-FFF2-40B4-BE49-F238E27FC236}">
                <a16:creationId xmlns:a16="http://schemas.microsoft.com/office/drawing/2014/main" id="{91BE5749-4D94-39AE-E0E9-598181361DE9}"/>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8CBCB46C-6838-7F51-5F75-34A5FD9F2687}"/>
              </a:ext>
            </a:extLst>
          </p:cNvPr>
          <p:cNvSpPr>
            <a:spLocks noGrp="1"/>
          </p:cNvSpPr>
          <p:nvPr>
            <p:ph type="sldNum" sz="quarter" idx="4"/>
          </p:nvPr>
        </p:nvSpPr>
        <p:spPr/>
        <p:txBody>
          <a:bodyPr/>
          <a:lstStyle/>
          <a:p>
            <a:fld id="{E17E508D-0AE4-447C-9FB4-56726DA3DC27}" type="slidenum">
              <a:rPr lang="en-US" smtClean="0"/>
              <a:t>1</a:t>
            </a:fld>
            <a:endParaRPr lang="en-US"/>
          </a:p>
        </p:txBody>
      </p:sp>
    </p:spTree>
    <p:extLst>
      <p:ext uri="{BB962C8B-B14F-4D97-AF65-F5344CB8AC3E}">
        <p14:creationId xmlns:p14="http://schemas.microsoft.com/office/powerpoint/2010/main" val="25621943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ECD0-7CDB-B024-91E1-EBCF5DEADC89}"/>
              </a:ext>
            </a:extLst>
          </p:cNvPr>
          <p:cNvSpPr>
            <a:spLocks noGrp="1"/>
          </p:cNvSpPr>
          <p:nvPr>
            <p:ph type="title"/>
          </p:nvPr>
        </p:nvSpPr>
        <p:spPr/>
        <p:txBody>
          <a:bodyPr/>
          <a:lstStyle/>
          <a:p>
            <a:r>
              <a:rPr lang="en-US" dirty="0"/>
              <a:t>Replication</a:t>
            </a:r>
          </a:p>
        </p:txBody>
      </p:sp>
      <p:sp>
        <p:nvSpPr>
          <p:cNvPr id="3" name="Content Placeholder 2">
            <a:extLst>
              <a:ext uri="{FF2B5EF4-FFF2-40B4-BE49-F238E27FC236}">
                <a16:creationId xmlns:a16="http://schemas.microsoft.com/office/drawing/2014/main" id="{73195007-4E5F-C7E7-4A49-8AD009BF1D76}"/>
              </a:ext>
            </a:extLst>
          </p:cNvPr>
          <p:cNvSpPr>
            <a:spLocks noGrp="1"/>
          </p:cNvSpPr>
          <p:nvPr>
            <p:ph idx="1"/>
          </p:nvPr>
        </p:nvSpPr>
        <p:spPr/>
        <p:txBody>
          <a:bodyPr/>
          <a:lstStyle/>
          <a:p>
            <a:r>
              <a:rPr lang="en-US" dirty="0"/>
              <a:t>A replica set in MongoDB is a group of </a:t>
            </a:r>
            <a:r>
              <a:rPr lang="en-US" dirty="0" err="1"/>
              <a:t>mongod</a:t>
            </a:r>
            <a:r>
              <a:rPr lang="en-US" dirty="0"/>
              <a:t> processes that maintain the same data set. </a:t>
            </a:r>
          </a:p>
          <a:p>
            <a:r>
              <a:rPr lang="en-US" dirty="0"/>
              <a:t>Replica sets provide redundancy and high availability, and are the basis for all production deployments. </a:t>
            </a:r>
          </a:p>
        </p:txBody>
      </p:sp>
      <p:sp>
        <p:nvSpPr>
          <p:cNvPr id="4" name="Slide Number Placeholder 3">
            <a:extLst>
              <a:ext uri="{FF2B5EF4-FFF2-40B4-BE49-F238E27FC236}">
                <a16:creationId xmlns:a16="http://schemas.microsoft.com/office/drawing/2014/main" id="{D704D4A7-99C6-8E0A-8030-3B0641C28973}"/>
              </a:ext>
            </a:extLst>
          </p:cNvPr>
          <p:cNvSpPr>
            <a:spLocks noGrp="1"/>
          </p:cNvSpPr>
          <p:nvPr>
            <p:ph type="sldNum" sz="quarter" idx="12"/>
          </p:nvPr>
        </p:nvSpPr>
        <p:spPr/>
        <p:txBody>
          <a:bodyPr/>
          <a:lstStyle/>
          <a:p>
            <a:fld id="{E17E508D-0AE4-447C-9FB4-56726DA3DC27}" type="slidenum">
              <a:rPr lang="en-US" smtClean="0"/>
              <a:t>10</a:t>
            </a:fld>
            <a:endParaRPr lang="en-US"/>
          </a:p>
        </p:txBody>
      </p:sp>
    </p:spTree>
    <p:extLst>
      <p:ext uri="{BB962C8B-B14F-4D97-AF65-F5344CB8AC3E}">
        <p14:creationId xmlns:p14="http://schemas.microsoft.com/office/powerpoint/2010/main" val="2000523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EE34-DC4B-A744-C54F-5966322440F1}"/>
              </a:ext>
            </a:extLst>
          </p:cNvPr>
          <p:cNvSpPr>
            <a:spLocks noGrp="1"/>
          </p:cNvSpPr>
          <p:nvPr>
            <p:ph type="title"/>
          </p:nvPr>
        </p:nvSpPr>
        <p:spPr/>
        <p:txBody>
          <a:bodyPr/>
          <a:lstStyle/>
          <a:p>
            <a:r>
              <a:rPr lang="en-US" dirty="0"/>
              <a:t>Replication in MongoDB</a:t>
            </a:r>
          </a:p>
        </p:txBody>
      </p:sp>
      <p:sp>
        <p:nvSpPr>
          <p:cNvPr id="3" name="Content Placeholder 2">
            <a:extLst>
              <a:ext uri="{FF2B5EF4-FFF2-40B4-BE49-F238E27FC236}">
                <a16:creationId xmlns:a16="http://schemas.microsoft.com/office/drawing/2014/main" id="{DA834178-676C-8A31-543A-9DE6C58F941B}"/>
              </a:ext>
            </a:extLst>
          </p:cNvPr>
          <p:cNvSpPr>
            <a:spLocks noGrp="1"/>
          </p:cNvSpPr>
          <p:nvPr>
            <p:ph idx="1"/>
          </p:nvPr>
        </p:nvSpPr>
        <p:spPr>
          <a:xfrm>
            <a:off x="609600" y="1719263"/>
            <a:ext cx="7391966" cy="4411662"/>
          </a:xfrm>
        </p:spPr>
        <p:txBody>
          <a:bodyPr/>
          <a:lstStyle/>
          <a:p>
            <a:r>
              <a:rPr lang="en-US" sz="2200" dirty="0"/>
              <a:t>A replica set is a group of </a:t>
            </a:r>
            <a:r>
              <a:rPr lang="en-US" sz="2200" dirty="0" err="1"/>
              <a:t>mongod</a:t>
            </a:r>
            <a:r>
              <a:rPr lang="en-US" sz="2200" dirty="0"/>
              <a:t> instances that maintain the same data set. </a:t>
            </a:r>
          </a:p>
          <a:p>
            <a:r>
              <a:rPr lang="en-US" sz="2200" dirty="0"/>
              <a:t>A replica set contains several data bearing nodes and optionally one arbiter node. </a:t>
            </a:r>
          </a:p>
          <a:p>
            <a:r>
              <a:rPr lang="en-US" sz="2200" dirty="0"/>
              <a:t>Of the data bearing nodes, one and only one member is deemed the primary node, while the other nodes are deemed secondary nodes.</a:t>
            </a:r>
          </a:p>
          <a:p>
            <a:r>
              <a:rPr lang="en-US" sz="2200" dirty="0"/>
              <a:t>The primary node receives all write operations.</a:t>
            </a:r>
          </a:p>
          <a:p>
            <a:r>
              <a:rPr lang="en-US" sz="2200" dirty="0"/>
              <a:t>The secondaries replicate the primary's </a:t>
            </a:r>
            <a:r>
              <a:rPr lang="en-US" sz="2200" dirty="0" err="1"/>
              <a:t>oplog</a:t>
            </a:r>
            <a:r>
              <a:rPr lang="en-US" sz="2200" dirty="0"/>
              <a:t> and apply the operations to their data sets such that the secondaries' data sets reflect the primary's data set. </a:t>
            </a:r>
          </a:p>
          <a:p>
            <a:r>
              <a:rPr lang="en-US" sz="2200" dirty="0"/>
              <a:t>If the primary is unavailable, an eligible secondary will hold an election to elect itself the new primary.</a:t>
            </a:r>
          </a:p>
        </p:txBody>
      </p:sp>
      <p:sp>
        <p:nvSpPr>
          <p:cNvPr id="4" name="Slide Number Placeholder 3">
            <a:extLst>
              <a:ext uri="{FF2B5EF4-FFF2-40B4-BE49-F238E27FC236}">
                <a16:creationId xmlns:a16="http://schemas.microsoft.com/office/drawing/2014/main" id="{6EDAED6F-587A-AEE4-0F45-0AB71BFE67FF}"/>
              </a:ext>
            </a:extLst>
          </p:cNvPr>
          <p:cNvSpPr>
            <a:spLocks noGrp="1"/>
          </p:cNvSpPr>
          <p:nvPr>
            <p:ph type="sldNum" sz="quarter" idx="12"/>
          </p:nvPr>
        </p:nvSpPr>
        <p:spPr/>
        <p:txBody>
          <a:bodyPr/>
          <a:lstStyle/>
          <a:p>
            <a:fld id="{E17E508D-0AE4-447C-9FB4-56726DA3DC27}" type="slidenum">
              <a:rPr lang="en-US" smtClean="0"/>
              <a:t>11</a:t>
            </a:fld>
            <a:endParaRPr lang="en-US"/>
          </a:p>
        </p:txBody>
      </p:sp>
      <p:pic>
        <p:nvPicPr>
          <p:cNvPr id="5" name="Picture 4">
            <a:extLst>
              <a:ext uri="{FF2B5EF4-FFF2-40B4-BE49-F238E27FC236}">
                <a16:creationId xmlns:a16="http://schemas.microsoft.com/office/drawing/2014/main" id="{9CEF2A63-DC45-FFB4-2C5A-BE7336BC70C1}"/>
              </a:ext>
            </a:extLst>
          </p:cNvPr>
          <p:cNvPicPr>
            <a:picLocks noChangeAspect="1"/>
          </p:cNvPicPr>
          <p:nvPr/>
        </p:nvPicPr>
        <p:blipFill>
          <a:blip r:embed="rId2"/>
          <a:stretch>
            <a:fillRect/>
          </a:stretch>
        </p:blipFill>
        <p:spPr>
          <a:xfrm>
            <a:off x="8001566" y="1841112"/>
            <a:ext cx="3883592" cy="3175776"/>
          </a:xfrm>
          <a:prstGeom prst="rect">
            <a:avLst/>
          </a:prstGeom>
        </p:spPr>
      </p:pic>
    </p:spTree>
    <p:extLst>
      <p:ext uri="{BB962C8B-B14F-4D97-AF65-F5344CB8AC3E}">
        <p14:creationId xmlns:p14="http://schemas.microsoft.com/office/powerpoint/2010/main" val="2805397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EE7FB-A0B6-1C3A-60CF-8C1147F3A988}"/>
              </a:ext>
            </a:extLst>
          </p:cNvPr>
          <p:cNvSpPr>
            <a:spLocks noGrp="1"/>
          </p:cNvSpPr>
          <p:nvPr>
            <p:ph type="title"/>
          </p:nvPr>
        </p:nvSpPr>
        <p:spPr/>
        <p:txBody>
          <a:bodyPr/>
          <a:lstStyle/>
          <a:p>
            <a:r>
              <a:rPr lang="en-US" dirty="0"/>
              <a:t>MongoDB Clusters</a:t>
            </a:r>
          </a:p>
        </p:txBody>
      </p:sp>
      <p:sp>
        <p:nvSpPr>
          <p:cNvPr id="3" name="Content Placeholder 2">
            <a:extLst>
              <a:ext uri="{FF2B5EF4-FFF2-40B4-BE49-F238E27FC236}">
                <a16:creationId xmlns:a16="http://schemas.microsoft.com/office/drawing/2014/main" id="{B7651AB1-1F07-F445-C033-BA2FB0F87486}"/>
              </a:ext>
            </a:extLst>
          </p:cNvPr>
          <p:cNvSpPr>
            <a:spLocks noGrp="1"/>
          </p:cNvSpPr>
          <p:nvPr>
            <p:ph idx="1"/>
          </p:nvPr>
        </p:nvSpPr>
        <p:spPr/>
        <p:txBody>
          <a:bodyPr/>
          <a:lstStyle/>
          <a:p>
            <a:r>
              <a:rPr lang="en-US" dirty="0"/>
              <a:t>In contrast to a single-server MongoDB database, a MongoDB cluster allows a MongoDB database to either horizontally scale across many servers with sharding, or to replicate data ensuring high availability with MongoDB replica sets, therefore enhancing the overall performance and reliability of the MongoDB cluster</a:t>
            </a:r>
          </a:p>
        </p:txBody>
      </p:sp>
      <p:sp>
        <p:nvSpPr>
          <p:cNvPr id="4" name="Slide Number Placeholder 3">
            <a:extLst>
              <a:ext uri="{FF2B5EF4-FFF2-40B4-BE49-F238E27FC236}">
                <a16:creationId xmlns:a16="http://schemas.microsoft.com/office/drawing/2014/main" id="{4ED8E8FC-0519-2631-7F8B-B4948B8EB91D}"/>
              </a:ext>
            </a:extLst>
          </p:cNvPr>
          <p:cNvSpPr>
            <a:spLocks noGrp="1"/>
          </p:cNvSpPr>
          <p:nvPr>
            <p:ph type="sldNum" sz="quarter" idx="12"/>
          </p:nvPr>
        </p:nvSpPr>
        <p:spPr/>
        <p:txBody>
          <a:bodyPr/>
          <a:lstStyle/>
          <a:p>
            <a:fld id="{E17E508D-0AE4-447C-9FB4-56726DA3DC27}" type="slidenum">
              <a:rPr lang="en-US" smtClean="0"/>
              <a:t>12</a:t>
            </a:fld>
            <a:endParaRPr lang="en-US"/>
          </a:p>
        </p:txBody>
      </p:sp>
    </p:spTree>
    <p:extLst>
      <p:ext uri="{BB962C8B-B14F-4D97-AF65-F5344CB8AC3E}">
        <p14:creationId xmlns:p14="http://schemas.microsoft.com/office/powerpoint/2010/main" val="1898402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D9015-A128-A427-EFA1-5D0449DABE79}"/>
              </a:ext>
            </a:extLst>
          </p:cNvPr>
          <p:cNvSpPr>
            <a:spLocks noGrp="1"/>
          </p:cNvSpPr>
          <p:nvPr>
            <p:ph type="title"/>
          </p:nvPr>
        </p:nvSpPr>
        <p:spPr/>
        <p:txBody>
          <a:bodyPr/>
          <a:lstStyle/>
          <a:p>
            <a:r>
              <a:rPr lang="en-US" dirty="0"/>
              <a:t>What are clusters in MongoDB?</a:t>
            </a:r>
          </a:p>
        </p:txBody>
      </p:sp>
      <p:sp>
        <p:nvSpPr>
          <p:cNvPr id="3" name="Content Placeholder 2">
            <a:extLst>
              <a:ext uri="{FF2B5EF4-FFF2-40B4-BE49-F238E27FC236}">
                <a16:creationId xmlns:a16="http://schemas.microsoft.com/office/drawing/2014/main" id="{6D6C5699-7B8E-BDD3-BCAF-70EC48810CDF}"/>
              </a:ext>
            </a:extLst>
          </p:cNvPr>
          <p:cNvSpPr>
            <a:spLocks noGrp="1"/>
          </p:cNvSpPr>
          <p:nvPr>
            <p:ph idx="1"/>
          </p:nvPr>
        </p:nvSpPr>
        <p:spPr/>
        <p:txBody>
          <a:bodyPr/>
          <a:lstStyle/>
          <a:p>
            <a:r>
              <a:rPr lang="en-US" sz="2400" dirty="0"/>
              <a:t>In the context of MongoDB, “cluster” is the word usually used for either a replica set or a sharded cluster. </a:t>
            </a:r>
          </a:p>
          <a:p>
            <a:r>
              <a:rPr lang="en-US" sz="2400" dirty="0"/>
              <a:t>A replica set is the replication of a group of MongoDB servers that hold copies of the same data; this is a fundamental property for production deployments as it ensures high availability and redundancy, which are crucial features  to have in place in case of failovers and planned maintenance periods.</a:t>
            </a:r>
          </a:p>
          <a:p>
            <a:r>
              <a:rPr lang="en-US" sz="2400" dirty="0"/>
              <a:t>A sharded cluster is also commonly known as horizontal scaling, where data is distributed across many servers.</a:t>
            </a:r>
          </a:p>
          <a:p>
            <a:r>
              <a:rPr lang="en-US" sz="2400" dirty="0"/>
              <a:t>The main purpose of sharded MongoDB is to scale reads and writes along multiple shards.</a:t>
            </a:r>
          </a:p>
        </p:txBody>
      </p:sp>
      <p:sp>
        <p:nvSpPr>
          <p:cNvPr id="4" name="Slide Number Placeholder 3">
            <a:extLst>
              <a:ext uri="{FF2B5EF4-FFF2-40B4-BE49-F238E27FC236}">
                <a16:creationId xmlns:a16="http://schemas.microsoft.com/office/drawing/2014/main" id="{762A2509-80A2-41E3-5876-F48970CABC3B}"/>
              </a:ext>
            </a:extLst>
          </p:cNvPr>
          <p:cNvSpPr>
            <a:spLocks noGrp="1"/>
          </p:cNvSpPr>
          <p:nvPr>
            <p:ph type="sldNum" sz="quarter" idx="12"/>
          </p:nvPr>
        </p:nvSpPr>
        <p:spPr/>
        <p:txBody>
          <a:bodyPr/>
          <a:lstStyle/>
          <a:p>
            <a:fld id="{E17E508D-0AE4-447C-9FB4-56726DA3DC27}" type="slidenum">
              <a:rPr lang="en-US" smtClean="0"/>
              <a:t>13</a:t>
            </a:fld>
            <a:endParaRPr lang="en-US"/>
          </a:p>
        </p:txBody>
      </p:sp>
    </p:spTree>
    <p:extLst>
      <p:ext uri="{BB962C8B-B14F-4D97-AF65-F5344CB8AC3E}">
        <p14:creationId xmlns:p14="http://schemas.microsoft.com/office/powerpoint/2010/main" val="3684572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A75ED-5A03-5D36-826C-CB5CA600771F}"/>
              </a:ext>
            </a:extLst>
          </p:cNvPr>
          <p:cNvSpPr>
            <a:spLocks noGrp="1"/>
          </p:cNvSpPr>
          <p:nvPr>
            <p:ph type="title"/>
          </p:nvPr>
        </p:nvSpPr>
        <p:spPr/>
        <p:txBody>
          <a:bodyPr/>
          <a:lstStyle/>
          <a:p>
            <a:r>
              <a:rPr lang="en-US" dirty="0"/>
              <a:t>Sharding</a:t>
            </a:r>
          </a:p>
        </p:txBody>
      </p:sp>
      <p:sp>
        <p:nvSpPr>
          <p:cNvPr id="3" name="Content Placeholder 2">
            <a:extLst>
              <a:ext uri="{FF2B5EF4-FFF2-40B4-BE49-F238E27FC236}">
                <a16:creationId xmlns:a16="http://schemas.microsoft.com/office/drawing/2014/main" id="{84A60A33-4147-70A8-E933-60DA64172540}"/>
              </a:ext>
            </a:extLst>
          </p:cNvPr>
          <p:cNvSpPr>
            <a:spLocks noGrp="1"/>
          </p:cNvSpPr>
          <p:nvPr>
            <p:ph idx="1"/>
          </p:nvPr>
        </p:nvSpPr>
        <p:spPr/>
        <p:txBody>
          <a:bodyPr/>
          <a:lstStyle/>
          <a:p>
            <a:r>
              <a:rPr lang="en-US" sz="2400" dirty="0"/>
              <a:t>Sharding is a method for distributing data across multiple machines. </a:t>
            </a:r>
          </a:p>
          <a:p>
            <a:r>
              <a:rPr lang="en-US" sz="2400" dirty="0"/>
              <a:t>MongoDB uses sharding to support deployments with very large data sets and high throughput operations.</a:t>
            </a:r>
          </a:p>
          <a:p>
            <a:r>
              <a:rPr lang="en-US" sz="2400" dirty="0"/>
              <a:t>There are two methods for addressing system growth: </a:t>
            </a:r>
          </a:p>
          <a:p>
            <a:pPr lvl="1"/>
            <a:r>
              <a:rPr lang="en-US" sz="2000" dirty="0"/>
              <a:t>vertical and horizontal scaling.</a:t>
            </a:r>
          </a:p>
          <a:p>
            <a:r>
              <a:rPr lang="en-US" sz="2400" dirty="0"/>
              <a:t>Vertical Scaling involves increasing the capacity of a single server, such as using a more powerful CPU, adding more RAM, or increasing the amount of storage space. </a:t>
            </a:r>
          </a:p>
          <a:p>
            <a:r>
              <a:rPr lang="en-US" sz="2400" dirty="0"/>
              <a:t>Horizontal Scaling involves dividing the system dataset and load over multiple servers, adding additional servers to increase capacity as required.</a:t>
            </a:r>
          </a:p>
          <a:p>
            <a:r>
              <a:rPr lang="en-US" sz="2400" dirty="0"/>
              <a:t>MongoDB supports horizontal scaling through sharding.</a:t>
            </a:r>
          </a:p>
        </p:txBody>
      </p:sp>
      <p:sp>
        <p:nvSpPr>
          <p:cNvPr id="4" name="Slide Number Placeholder 3">
            <a:extLst>
              <a:ext uri="{FF2B5EF4-FFF2-40B4-BE49-F238E27FC236}">
                <a16:creationId xmlns:a16="http://schemas.microsoft.com/office/drawing/2014/main" id="{6F93E8C6-316E-E9FC-FAD8-A7C7EF6A31F1}"/>
              </a:ext>
            </a:extLst>
          </p:cNvPr>
          <p:cNvSpPr>
            <a:spLocks noGrp="1"/>
          </p:cNvSpPr>
          <p:nvPr>
            <p:ph type="sldNum" sz="quarter" idx="12"/>
          </p:nvPr>
        </p:nvSpPr>
        <p:spPr/>
        <p:txBody>
          <a:bodyPr/>
          <a:lstStyle/>
          <a:p>
            <a:fld id="{E17E508D-0AE4-447C-9FB4-56726DA3DC27}" type="slidenum">
              <a:rPr lang="en-US" smtClean="0"/>
              <a:t>14</a:t>
            </a:fld>
            <a:endParaRPr lang="en-US"/>
          </a:p>
        </p:txBody>
      </p:sp>
    </p:spTree>
    <p:extLst>
      <p:ext uri="{BB962C8B-B14F-4D97-AF65-F5344CB8AC3E}">
        <p14:creationId xmlns:p14="http://schemas.microsoft.com/office/powerpoint/2010/main" val="2849797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A439B-B035-988D-D7DE-88359C04731D}"/>
              </a:ext>
            </a:extLst>
          </p:cNvPr>
          <p:cNvSpPr>
            <a:spLocks noGrp="1"/>
          </p:cNvSpPr>
          <p:nvPr>
            <p:ph type="title"/>
          </p:nvPr>
        </p:nvSpPr>
        <p:spPr/>
        <p:txBody>
          <a:bodyPr/>
          <a:lstStyle/>
          <a:p>
            <a:r>
              <a:rPr lang="en-US" dirty="0"/>
              <a:t>Sharded Cluster</a:t>
            </a:r>
          </a:p>
        </p:txBody>
      </p:sp>
      <p:sp>
        <p:nvSpPr>
          <p:cNvPr id="3" name="Content Placeholder 2">
            <a:extLst>
              <a:ext uri="{FF2B5EF4-FFF2-40B4-BE49-F238E27FC236}">
                <a16:creationId xmlns:a16="http://schemas.microsoft.com/office/drawing/2014/main" id="{E055BD94-047A-EF9F-B70B-D4A127B9EA0B}"/>
              </a:ext>
            </a:extLst>
          </p:cNvPr>
          <p:cNvSpPr>
            <a:spLocks noGrp="1"/>
          </p:cNvSpPr>
          <p:nvPr>
            <p:ph idx="1"/>
          </p:nvPr>
        </p:nvSpPr>
        <p:spPr>
          <a:xfrm>
            <a:off x="404037" y="1719263"/>
            <a:ext cx="7017489" cy="4411662"/>
          </a:xfrm>
        </p:spPr>
        <p:txBody>
          <a:bodyPr/>
          <a:lstStyle/>
          <a:p>
            <a:pPr marL="0" indent="0">
              <a:buNone/>
            </a:pPr>
            <a:r>
              <a:rPr lang="en-US" sz="2200" dirty="0"/>
              <a:t>A MongoDB sharded cluster consists of the following components:</a:t>
            </a:r>
          </a:p>
          <a:p>
            <a:r>
              <a:rPr lang="en-US" sz="2200" b="1" dirty="0">
                <a:highlight>
                  <a:srgbClr val="FFFF00"/>
                </a:highlight>
              </a:rPr>
              <a:t>shard</a:t>
            </a:r>
            <a:r>
              <a:rPr lang="en-US" sz="2200" dirty="0"/>
              <a:t>: Each shard contains a subset of the sharded data. Each shard can be deployed as a replica set.</a:t>
            </a:r>
          </a:p>
          <a:p>
            <a:r>
              <a:rPr lang="en-US" sz="2200" b="1" dirty="0">
                <a:highlight>
                  <a:srgbClr val="FFFF00"/>
                </a:highlight>
              </a:rPr>
              <a:t>mongos</a:t>
            </a:r>
            <a:r>
              <a:rPr lang="en-US" sz="2200" dirty="0"/>
              <a:t>: The mongos acts as a query router, providing an interface between client applications and the sharded cluster. Starting in MongoDB 4.4, mongos can support hedged reads to minimize latencies.</a:t>
            </a:r>
          </a:p>
          <a:p>
            <a:r>
              <a:rPr lang="en-US" sz="2200" b="1" dirty="0">
                <a:highlight>
                  <a:srgbClr val="FFFF00"/>
                </a:highlight>
              </a:rPr>
              <a:t>config servers</a:t>
            </a:r>
            <a:r>
              <a:rPr lang="en-US" sz="2200" dirty="0"/>
              <a:t>: Config servers store metadata and configuration settings for the cluster</a:t>
            </a:r>
          </a:p>
          <a:p>
            <a:r>
              <a:rPr lang="en-US" sz="2200" dirty="0"/>
              <a:t>MongoDB shards data at the collection level, distributing the collection data across the shards in the cluster.</a:t>
            </a:r>
          </a:p>
        </p:txBody>
      </p:sp>
      <p:sp>
        <p:nvSpPr>
          <p:cNvPr id="4" name="Slide Number Placeholder 3">
            <a:extLst>
              <a:ext uri="{FF2B5EF4-FFF2-40B4-BE49-F238E27FC236}">
                <a16:creationId xmlns:a16="http://schemas.microsoft.com/office/drawing/2014/main" id="{5A4CE44A-A7CD-0D84-E21A-782B4BDECB4C}"/>
              </a:ext>
            </a:extLst>
          </p:cNvPr>
          <p:cNvSpPr>
            <a:spLocks noGrp="1"/>
          </p:cNvSpPr>
          <p:nvPr>
            <p:ph type="sldNum" sz="quarter" idx="12"/>
          </p:nvPr>
        </p:nvSpPr>
        <p:spPr/>
        <p:txBody>
          <a:bodyPr/>
          <a:lstStyle/>
          <a:p>
            <a:fld id="{E17E508D-0AE4-447C-9FB4-56726DA3DC27}" type="slidenum">
              <a:rPr lang="en-US" smtClean="0"/>
              <a:t>15</a:t>
            </a:fld>
            <a:endParaRPr lang="en-US"/>
          </a:p>
        </p:txBody>
      </p:sp>
      <p:pic>
        <p:nvPicPr>
          <p:cNvPr id="5" name="Picture 4">
            <a:extLst>
              <a:ext uri="{FF2B5EF4-FFF2-40B4-BE49-F238E27FC236}">
                <a16:creationId xmlns:a16="http://schemas.microsoft.com/office/drawing/2014/main" id="{E771CF79-E2F5-C7E9-36EC-1413B2F24DAE}"/>
              </a:ext>
            </a:extLst>
          </p:cNvPr>
          <p:cNvPicPr>
            <a:picLocks noChangeAspect="1"/>
          </p:cNvPicPr>
          <p:nvPr/>
        </p:nvPicPr>
        <p:blipFill>
          <a:blip r:embed="rId2"/>
          <a:stretch>
            <a:fillRect/>
          </a:stretch>
        </p:blipFill>
        <p:spPr>
          <a:xfrm>
            <a:off x="7623544" y="1719263"/>
            <a:ext cx="4277833" cy="4268358"/>
          </a:xfrm>
          <a:prstGeom prst="rect">
            <a:avLst/>
          </a:prstGeom>
        </p:spPr>
      </p:pic>
    </p:spTree>
    <p:extLst>
      <p:ext uri="{BB962C8B-B14F-4D97-AF65-F5344CB8AC3E}">
        <p14:creationId xmlns:p14="http://schemas.microsoft.com/office/powerpoint/2010/main" val="1673817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2D444-9943-A101-3EE0-F35EA93B2788}"/>
              </a:ext>
            </a:extLst>
          </p:cNvPr>
          <p:cNvSpPr>
            <a:spLocks noGrp="1"/>
          </p:cNvSpPr>
          <p:nvPr>
            <p:ph type="title"/>
          </p:nvPr>
        </p:nvSpPr>
        <p:spPr/>
        <p:txBody>
          <a:bodyPr/>
          <a:lstStyle/>
          <a:p>
            <a:r>
              <a:rPr lang="en-US" dirty="0"/>
              <a:t>Shard Keys</a:t>
            </a:r>
          </a:p>
        </p:txBody>
      </p:sp>
      <p:sp>
        <p:nvSpPr>
          <p:cNvPr id="3" name="Content Placeholder 2">
            <a:extLst>
              <a:ext uri="{FF2B5EF4-FFF2-40B4-BE49-F238E27FC236}">
                <a16:creationId xmlns:a16="http://schemas.microsoft.com/office/drawing/2014/main" id="{DCABA05A-C6EC-2DE4-9DAB-4A1B0B51AFD2}"/>
              </a:ext>
            </a:extLst>
          </p:cNvPr>
          <p:cNvSpPr>
            <a:spLocks noGrp="1"/>
          </p:cNvSpPr>
          <p:nvPr>
            <p:ph idx="1"/>
          </p:nvPr>
        </p:nvSpPr>
        <p:spPr/>
        <p:txBody>
          <a:bodyPr/>
          <a:lstStyle/>
          <a:p>
            <a:r>
              <a:rPr lang="en-US" dirty="0"/>
              <a:t>The shard key is either a single indexed field or multiple fields covered by a compound index that determines the distribution of the collection's documents among the cluster's shards.</a:t>
            </a:r>
          </a:p>
          <a:p>
            <a:endParaRPr lang="en-US" dirty="0"/>
          </a:p>
          <a:p>
            <a:r>
              <a:rPr lang="en-US" dirty="0"/>
              <a:t>MongoDB uses the shard key to distribute the collection's documents across shards. The shard key consists of a field or multiple fields in the documents.</a:t>
            </a:r>
          </a:p>
        </p:txBody>
      </p:sp>
      <p:sp>
        <p:nvSpPr>
          <p:cNvPr id="4" name="Slide Number Placeholder 3">
            <a:extLst>
              <a:ext uri="{FF2B5EF4-FFF2-40B4-BE49-F238E27FC236}">
                <a16:creationId xmlns:a16="http://schemas.microsoft.com/office/drawing/2014/main" id="{A8DBF55F-3B60-80C7-757F-A04A566D7ACB}"/>
              </a:ext>
            </a:extLst>
          </p:cNvPr>
          <p:cNvSpPr>
            <a:spLocks noGrp="1"/>
          </p:cNvSpPr>
          <p:nvPr>
            <p:ph type="sldNum" sz="quarter" idx="12"/>
          </p:nvPr>
        </p:nvSpPr>
        <p:spPr/>
        <p:txBody>
          <a:bodyPr/>
          <a:lstStyle/>
          <a:p>
            <a:fld id="{E17E508D-0AE4-447C-9FB4-56726DA3DC27}" type="slidenum">
              <a:rPr lang="en-US" smtClean="0"/>
              <a:t>16</a:t>
            </a:fld>
            <a:endParaRPr lang="en-US"/>
          </a:p>
        </p:txBody>
      </p:sp>
    </p:spTree>
    <p:extLst>
      <p:ext uri="{BB962C8B-B14F-4D97-AF65-F5344CB8AC3E}">
        <p14:creationId xmlns:p14="http://schemas.microsoft.com/office/powerpoint/2010/main" val="3727619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00292-3040-AC28-1777-D15702BB5E25}"/>
              </a:ext>
            </a:extLst>
          </p:cNvPr>
          <p:cNvSpPr>
            <a:spLocks noGrp="1"/>
          </p:cNvSpPr>
          <p:nvPr>
            <p:ph type="title"/>
          </p:nvPr>
        </p:nvSpPr>
        <p:spPr/>
        <p:txBody>
          <a:bodyPr/>
          <a:lstStyle/>
          <a:p>
            <a:r>
              <a:rPr lang="en-US" dirty="0"/>
              <a:t>Advantages of Sharding</a:t>
            </a:r>
          </a:p>
        </p:txBody>
      </p:sp>
      <p:sp>
        <p:nvSpPr>
          <p:cNvPr id="3" name="Content Placeholder 2">
            <a:extLst>
              <a:ext uri="{FF2B5EF4-FFF2-40B4-BE49-F238E27FC236}">
                <a16:creationId xmlns:a16="http://schemas.microsoft.com/office/drawing/2014/main" id="{187697F1-3FEB-54F8-5C10-3DD186FD1CA2}"/>
              </a:ext>
            </a:extLst>
          </p:cNvPr>
          <p:cNvSpPr>
            <a:spLocks noGrp="1"/>
          </p:cNvSpPr>
          <p:nvPr>
            <p:ph idx="1"/>
          </p:nvPr>
        </p:nvSpPr>
        <p:spPr/>
        <p:txBody>
          <a:bodyPr/>
          <a:lstStyle/>
          <a:p>
            <a:pPr marL="0" indent="0">
              <a:buNone/>
            </a:pPr>
            <a:r>
              <a:rPr lang="en-US" sz="2100" b="1" dirty="0">
                <a:highlight>
                  <a:srgbClr val="FFFF00"/>
                </a:highlight>
              </a:rPr>
              <a:t>Reads / Writes</a:t>
            </a:r>
          </a:p>
          <a:p>
            <a:r>
              <a:rPr lang="en-US" sz="2100" dirty="0"/>
              <a:t>MongoDB distributes the read and write workload across the shards in the sharded cluster, allowing each shard to process a subset of cluster operations. Both read and write workloads can be scaled horizontally across the cluster by adding more shards.</a:t>
            </a:r>
          </a:p>
          <a:p>
            <a:pPr marL="0" indent="0">
              <a:buNone/>
            </a:pPr>
            <a:r>
              <a:rPr lang="en-US" sz="2100" b="1" dirty="0">
                <a:highlight>
                  <a:srgbClr val="FFFF00"/>
                </a:highlight>
              </a:rPr>
              <a:t>Storage Capacity</a:t>
            </a:r>
          </a:p>
          <a:p>
            <a:r>
              <a:rPr lang="en-US" sz="2100" dirty="0"/>
              <a:t>Sharding distributes data across the shards in the cluster, allowing each shard to contain a subset of the total cluster data. As the data set grows, additional shards increase the storage capacity of the cluster.</a:t>
            </a:r>
          </a:p>
          <a:p>
            <a:pPr marL="0" indent="0">
              <a:buNone/>
            </a:pPr>
            <a:r>
              <a:rPr lang="en-US" sz="2100" b="1" dirty="0">
                <a:highlight>
                  <a:srgbClr val="FFFF00"/>
                </a:highlight>
              </a:rPr>
              <a:t>High Availability</a:t>
            </a:r>
          </a:p>
          <a:p>
            <a:r>
              <a:rPr lang="en-US" sz="2100" dirty="0"/>
              <a:t>The deployment of config servers and shards as replica sets provide increased availability.</a:t>
            </a:r>
          </a:p>
          <a:p>
            <a:r>
              <a:rPr lang="en-US" sz="2100" dirty="0"/>
              <a:t>Even if one or more shard replica sets become completely unavailable, the sharded cluster can continue to perform partial reads and writes. </a:t>
            </a:r>
          </a:p>
        </p:txBody>
      </p:sp>
      <p:sp>
        <p:nvSpPr>
          <p:cNvPr id="4" name="Slide Number Placeholder 3">
            <a:extLst>
              <a:ext uri="{FF2B5EF4-FFF2-40B4-BE49-F238E27FC236}">
                <a16:creationId xmlns:a16="http://schemas.microsoft.com/office/drawing/2014/main" id="{C8388CEE-D05D-7A03-4C38-76AD00C9536A}"/>
              </a:ext>
            </a:extLst>
          </p:cNvPr>
          <p:cNvSpPr>
            <a:spLocks noGrp="1"/>
          </p:cNvSpPr>
          <p:nvPr>
            <p:ph type="sldNum" sz="quarter" idx="12"/>
          </p:nvPr>
        </p:nvSpPr>
        <p:spPr/>
        <p:txBody>
          <a:bodyPr/>
          <a:lstStyle/>
          <a:p>
            <a:fld id="{E17E508D-0AE4-447C-9FB4-56726DA3DC27}" type="slidenum">
              <a:rPr lang="en-US" smtClean="0"/>
              <a:t>17</a:t>
            </a:fld>
            <a:endParaRPr lang="en-US"/>
          </a:p>
        </p:txBody>
      </p:sp>
    </p:spTree>
    <p:extLst>
      <p:ext uri="{BB962C8B-B14F-4D97-AF65-F5344CB8AC3E}">
        <p14:creationId xmlns:p14="http://schemas.microsoft.com/office/powerpoint/2010/main" val="2404552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5977A-4A1E-5504-A26E-0F3EE29AFCEB}"/>
              </a:ext>
            </a:extLst>
          </p:cNvPr>
          <p:cNvSpPr>
            <a:spLocks noGrp="1"/>
          </p:cNvSpPr>
          <p:nvPr>
            <p:ph type="title"/>
          </p:nvPr>
        </p:nvSpPr>
        <p:spPr/>
        <p:txBody>
          <a:bodyPr/>
          <a:lstStyle/>
          <a:p>
            <a:r>
              <a:rPr lang="en-US" dirty="0"/>
              <a:t>Introduction to MongoDB</a:t>
            </a:r>
          </a:p>
        </p:txBody>
      </p:sp>
      <p:sp>
        <p:nvSpPr>
          <p:cNvPr id="3" name="Content Placeholder 2">
            <a:extLst>
              <a:ext uri="{FF2B5EF4-FFF2-40B4-BE49-F238E27FC236}">
                <a16:creationId xmlns:a16="http://schemas.microsoft.com/office/drawing/2014/main" id="{F55C2820-EC05-7CCA-8742-418468CBAA1E}"/>
              </a:ext>
            </a:extLst>
          </p:cNvPr>
          <p:cNvSpPr>
            <a:spLocks noGrp="1"/>
          </p:cNvSpPr>
          <p:nvPr>
            <p:ph idx="1"/>
          </p:nvPr>
        </p:nvSpPr>
        <p:spPr/>
        <p:txBody>
          <a:bodyPr/>
          <a:lstStyle/>
          <a:p>
            <a:r>
              <a:rPr lang="en-US" dirty="0"/>
              <a:t>MongoDB is an open-source, cross-platform, distributed document database. </a:t>
            </a:r>
          </a:p>
          <a:p>
            <a:r>
              <a:rPr lang="en-US" dirty="0"/>
              <a:t>MongoDB is developed by MongoDB Inc. and categorized as a NoSQL database.</a:t>
            </a:r>
          </a:p>
          <a:p>
            <a:endParaRPr lang="en-US" dirty="0"/>
          </a:p>
        </p:txBody>
      </p:sp>
      <p:sp>
        <p:nvSpPr>
          <p:cNvPr id="4" name="Slide Number Placeholder 3">
            <a:extLst>
              <a:ext uri="{FF2B5EF4-FFF2-40B4-BE49-F238E27FC236}">
                <a16:creationId xmlns:a16="http://schemas.microsoft.com/office/drawing/2014/main" id="{8C6ECD2D-59B3-8209-37CC-3439D393A1FC}"/>
              </a:ext>
            </a:extLst>
          </p:cNvPr>
          <p:cNvSpPr>
            <a:spLocks noGrp="1"/>
          </p:cNvSpPr>
          <p:nvPr>
            <p:ph type="sldNum" sz="quarter" idx="12"/>
          </p:nvPr>
        </p:nvSpPr>
        <p:spPr/>
        <p:txBody>
          <a:bodyPr/>
          <a:lstStyle/>
          <a:p>
            <a:fld id="{E17E508D-0AE4-447C-9FB4-56726DA3DC27}" type="slidenum">
              <a:rPr lang="en-US" smtClean="0"/>
              <a:t>2</a:t>
            </a:fld>
            <a:endParaRPr lang="en-US"/>
          </a:p>
        </p:txBody>
      </p:sp>
    </p:spTree>
    <p:extLst>
      <p:ext uri="{BB962C8B-B14F-4D97-AF65-F5344CB8AC3E}">
        <p14:creationId xmlns:p14="http://schemas.microsoft.com/office/powerpoint/2010/main" val="3836306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1F702-5FD2-CBA9-7DF0-C636DA81C33E}"/>
              </a:ext>
            </a:extLst>
          </p:cNvPr>
          <p:cNvSpPr>
            <a:spLocks noGrp="1"/>
          </p:cNvSpPr>
          <p:nvPr>
            <p:ph type="title"/>
          </p:nvPr>
        </p:nvSpPr>
        <p:spPr/>
        <p:txBody>
          <a:bodyPr/>
          <a:lstStyle/>
          <a:p>
            <a:r>
              <a:rPr lang="en-US" dirty="0"/>
              <a:t>MongoDB - Easy to use</a:t>
            </a:r>
          </a:p>
        </p:txBody>
      </p:sp>
      <p:sp>
        <p:nvSpPr>
          <p:cNvPr id="3" name="Content Placeholder 2">
            <a:extLst>
              <a:ext uri="{FF2B5EF4-FFF2-40B4-BE49-F238E27FC236}">
                <a16:creationId xmlns:a16="http://schemas.microsoft.com/office/drawing/2014/main" id="{84EDD191-B346-0065-FA75-628C7271031B}"/>
              </a:ext>
            </a:extLst>
          </p:cNvPr>
          <p:cNvSpPr>
            <a:spLocks noGrp="1"/>
          </p:cNvSpPr>
          <p:nvPr>
            <p:ph idx="1"/>
          </p:nvPr>
        </p:nvSpPr>
        <p:spPr/>
        <p:txBody>
          <a:bodyPr/>
          <a:lstStyle/>
          <a:p>
            <a:r>
              <a:rPr lang="en-US" dirty="0"/>
              <a:t>MongoDB is a document-oriented database. </a:t>
            </a:r>
          </a:p>
          <a:p>
            <a:r>
              <a:rPr lang="en-US" dirty="0"/>
              <a:t>It uses the concept of the document to store data, which is more flexible than the row concept in the relational database management system (RDBMS).</a:t>
            </a:r>
          </a:p>
          <a:p>
            <a:r>
              <a:rPr lang="en-US" dirty="0"/>
              <a:t>A document allows you to represent complex hierarchical relationships with a single record.</a:t>
            </a:r>
          </a:p>
          <a:p>
            <a:r>
              <a:rPr lang="en-US" dirty="0"/>
              <a:t>MongoDB doesn’t require predefined schemas that allow you to add to or remove fields from documents more quickly.</a:t>
            </a:r>
          </a:p>
        </p:txBody>
      </p:sp>
      <p:sp>
        <p:nvSpPr>
          <p:cNvPr id="4" name="Slide Number Placeholder 3">
            <a:extLst>
              <a:ext uri="{FF2B5EF4-FFF2-40B4-BE49-F238E27FC236}">
                <a16:creationId xmlns:a16="http://schemas.microsoft.com/office/drawing/2014/main" id="{7D32A7F7-E8C4-7B48-B882-A901C992A83E}"/>
              </a:ext>
            </a:extLst>
          </p:cNvPr>
          <p:cNvSpPr>
            <a:spLocks noGrp="1"/>
          </p:cNvSpPr>
          <p:nvPr>
            <p:ph type="sldNum" sz="quarter" idx="12"/>
          </p:nvPr>
        </p:nvSpPr>
        <p:spPr/>
        <p:txBody>
          <a:bodyPr/>
          <a:lstStyle/>
          <a:p>
            <a:fld id="{E17E508D-0AE4-447C-9FB4-56726DA3DC27}" type="slidenum">
              <a:rPr lang="en-US" smtClean="0"/>
              <a:t>3</a:t>
            </a:fld>
            <a:endParaRPr lang="en-US"/>
          </a:p>
        </p:txBody>
      </p:sp>
    </p:spTree>
    <p:extLst>
      <p:ext uri="{BB962C8B-B14F-4D97-AF65-F5344CB8AC3E}">
        <p14:creationId xmlns:p14="http://schemas.microsoft.com/office/powerpoint/2010/main" val="4152397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3421F-FEB5-62B2-609F-8C73AE1E9975}"/>
              </a:ext>
            </a:extLst>
          </p:cNvPr>
          <p:cNvSpPr>
            <a:spLocks noGrp="1"/>
          </p:cNvSpPr>
          <p:nvPr>
            <p:ph type="title"/>
          </p:nvPr>
        </p:nvSpPr>
        <p:spPr/>
        <p:txBody>
          <a:bodyPr/>
          <a:lstStyle/>
          <a:p>
            <a:r>
              <a:rPr lang="en-US" dirty="0"/>
              <a:t>MongoDB - Designed to scale out</a:t>
            </a:r>
          </a:p>
        </p:txBody>
      </p:sp>
      <p:sp>
        <p:nvSpPr>
          <p:cNvPr id="3" name="Content Placeholder 2">
            <a:extLst>
              <a:ext uri="{FF2B5EF4-FFF2-40B4-BE49-F238E27FC236}">
                <a16:creationId xmlns:a16="http://schemas.microsoft.com/office/drawing/2014/main" id="{C69DB9A0-95C4-D84B-C0F7-6B14FA130388}"/>
              </a:ext>
            </a:extLst>
          </p:cNvPr>
          <p:cNvSpPr>
            <a:spLocks noGrp="1"/>
          </p:cNvSpPr>
          <p:nvPr>
            <p:ph idx="1"/>
          </p:nvPr>
        </p:nvSpPr>
        <p:spPr/>
        <p:txBody>
          <a:bodyPr/>
          <a:lstStyle/>
          <a:p>
            <a:r>
              <a:rPr lang="en-US" sz="2400" dirty="0"/>
              <a:t>When the database grows, you’ll have a challenge of how to scale it. There are two common ways:</a:t>
            </a:r>
          </a:p>
          <a:p>
            <a:r>
              <a:rPr lang="en-US" sz="2400" dirty="0"/>
              <a:t>Scaling up – upgrade the current server to a bigger one with more resources (CPU, RAM, </a:t>
            </a:r>
            <a:r>
              <a:rPr lang="en-US" sz="2400" dirty="0" err="1"/>
              <a:t>etc</a:t>
            </a:r>
            <a:r>
              <a:rPr lang="en-US" sz="2400" dirty="0"/>
              <a:t>). However, getting a bigger server means increasing more costs.</a:t>
            </a:r>
          </a:p>
          <a:p>
            <a:r>
              <a:rPr lang="en-US" sz="2400" dirty="0"/>
              <a:t>Scaling out – purchase additional servers and add them to the cluster. This is cheaper and more scalable than scaling up. The downside is that it takes more effort to manage multiple servers than a big one.</a:t>
            </a:r>
          </a:p>
          <a:p>
            <a:r>
              <a:rPr lang="en-US" sz="2400" dirty="0"/>
              <a:t>MongoDB was designed to scale out.</a:t>
            </a:r>
          </a:p>
          <a:p>
            <a:r>
              <a:rPr lang="en-US" sz="2400" dirty="0"/>
              <a:t>MongoDB allows you to split data across many servers. </a:t>
            </a:r>
          </a:p>
          <a:p>
            <a:r>
              <a:rPr lang="en-US" sz="2400" dirty="0"/>
              <a:t>It also automatically manages the load balancing across the cluster, redistributing data, and routing updates to the correct servers.</a:t>
            </a:r>
          </a:p>
        </p:txBody>
      </p:sp>
      <p:sp>
        <p:nvSpPr>
          <p:cNvPr id="4" name="Slide Number Placeholder 3">
            <a:extLst>
              <a:ext uri="{FF2B5EF4-FFF2-40B4-BE49-F238E27FC236}">
                <a16:creationId xmlns:a16="http://schemas.microsoft.com/office/drawing/2014/main" id="{BA548DCC-CED6-3B7E-48EB-3CA62380D6EE}"/>
              </a:ext>
            </a:extLst>
          </p:cNvPr>
          <p:cNvSpPr>
            <a:spLocks noGrp="1"/>
          </p:cNvSpPr>
          <p:nvPr>
            <p:ph type="sldNum" sz="quarter" idx="12"/>
          </p:nvPr>
        </p:nvSpPr>
        <p:spPr/>
        <p:txBody>
          <a:bodyPr/>
          <a:lstStyle/>
          <a:p>
            <a:fld id="{E17E508D-0AE4-447C-9FB4-56726DA3DC27}" type="slidenum">
              <a:rPr lang="en-US" smtClean="0"/>
              <a:t>4</a:t>
            </a:fld>
            <a:endParaRPr lang="en-US"/>
          </a:p>
        </p:txBody>
      </p:sp>
    </p:spTree>
    <p:extLst>
      <p:ext uri="{BB962C8B-B14F-4D97-AF65-F5344CB8AC3E}">
        <p14:creationId xmlns:p14="http://schemas.microsoft.com/office/powerpoint/2010/main" val="553143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BB067-B950-7B87-DCC6-D2DEDDF51D7E}"/>
              </a:ext>
            </a:extLst>
          </p:cNvPr>
          <p:cNvSpPr>
            <a:spLocks noGrp="1"/>
          </p:cNvSpPr>
          <p:nvPr>
            <p:ph type="title"/>
          </p:nvPr>
        </p:nvSpPr>
        <p:spPr/>
        <p:txBody>
          <a:bodyPr/>
          <a:lstStyle/>
          <a:p>
            <a:r>
              <a:rPr lang="en-US" dirty="0"/>
              <a:t>MongoDB - Designed to scale out</a:t>
            </a:r>
          </a:p>
        </p:txBody>
      </p:sp>
      <p:sp>
        <p:nvSpPr>
          <p:cNvPr id="3" name="Content Placeholder 2">
            <a:extLst>
              <a:ext uri="{FF2B5EF4-FFF2-40B4-BE49-F238E27FC236}">
                <a16:creationId xmlns:a16="http://schemas.microsoft.com/office/drawing/2014/main" id="{F9CC2255-BF7F-6B40-C8CC-9D0CCA75DE79}"/>
              </a:ext>
            </a:extLst>
          </p:cNvPr>
          <p:cNvSpPr>
            <a:spLocks noGrp="1"/>
          </p:cNvSpPr>
          <p:nvPr>
            <p:ph idx="1"/>
          </p:nvPr>
        </p:nvSpPr>
        <p:spPr/>
        <p:txBody>
          <a:bodyPr/>
          <a:lstStyle/>
          <a:p>
            <a:r>
              <a:rPr lang="en-US" dirty="0"/>
              <a:t>The following picture illustrates how MongoDB scale-out using sharding across multiple servers.</a:t>
            </a:r>
          </a:p>
          <a:p>
            <a:endParaRPr lang="en-US" dirty="0"/>
          </a:p>
        </p:txBody>
      </p:sp>
      <p:sp>
        <p:nvSpPr>
          <p:cNvPr id="4" name="Slide Number Placeholder 3">
            <a:extLst>
              <a:ext uri="{FF2B5EF4-FFF2-40B4-BE49-F238E27FC236}">
                <a16:creationId xmlns:a16="http://schemas.microsoft.com/office/drawing/2014/main" id="{0313060A-3545-50D0-B311-5CC5925CF4A7}"/>
              </a:ext>
            </a:extLst>
          </p:cNvPr>
          <p:cNvSpPr>
            <a:spLocks noGrp="1"/>
          </p:cNvSpPr>
          <p:nvPr>
            <p:ph type="sldNum" sz="quarter" idx="12"/>
          </p:nvPr>
        </p:nvSpPr>
        <p:spPr/>
        <p:txBody>
          <a:bodyPr/>
          <a:lstStyle/>
          <a:p>
            <a:fld id="{E17E508D-0AE4-447C-9FB4-56726DA3DC27}" type="slidenum">
              <a:rPr lang="en-US" smtClean="0"/>
              <a:t>5</a:t>
            </a:fld>
            <a:endParaRPr lang="en-US"/>
          </a:p>
        </p:txBody>
      </p:sp>
      <p:pic>
        <p:nvPicPr>
          <p:cNvPr id="6" name="Picture 5">
            <a:extLst>
              <a:ext uri="{FF2B5EF4-FFF2-40B4-BE49-F238E27FC236}">
                <a16:creationId xmlns:a16="http://schemas.microsoft.com/office/drawing/2014/main" id="{21B7083E-AAF1-CF2F-FC23-0F8D9B3484A0}"/>
              </a:ext>
            </a:extLst>
          </p:cNvPr>
          <p:cNvPicPr>
            <a:picLocks noChangeAspect="1"/>
          </p:cNvPicPr>
          <p:nvPr/>
        </p:nvPicPr>
        <p:blipFill>
          <a:blip r:embed="rId2"/>
          <a:stretch>
            <a:fillRect/>
          </a:stretch>
        </p:blipFill>
        <p:spPr>
          <a:xfrm>
            <a:off x="2586480" y="2871571"/>
            <a:ext cx="7019039" cy="3560979"/>
          </a:xfrm>
          <a:prstGeom prst="rect">
            <a:avLst/>
          </a:prstGeom>
        </p:spPr>
      </p:pic>
    </p:spTree>
    <p:extLst>
      <p:ext uri="{BB962C8B-B14F-4D97-AF65-F5344CB8AC3E}">
        <p14:creationId xmlns:p14="http://schemas.microsoft.com/office/powerpoint/2010/main" val="2789749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EF0AC-B7BF-E3B2-3BED-842DA76FDA60}"/>
              </a:ext>
            </a:extLst>
          </p:cNvPr>
          <p:cNvSpPr>
            <a:spLocks noGrp="1"/>
          </p:cNvSpPr>
          <p:nvPr>
            <p:ph type="title"/>
          </p:nvPr>
        </p:nvSpPr>
        <p:spPr/>
        <p:txBody>
          <a:bodyPr/>
          <a:lstStyle/>
          <a:p>
            <a:r>
              <a:rPr lang="en-US" dirty="0"/>
              <a:t>MongoDB - Rich Features</a:t>
            </a:r>
          </a:p>
        </p:txBody>
      </p:sp>
      <p:sp>
        <p:nvSpPr>
          <p:cNvPr id="3" name="Content Placeholder 2">
            <a:extLst>
              <a:ext uri="{FF2B5EF4-FFF2-40B4-BE49-F238E27FC236}">
                <a16:creationId xmlns:a16="http://schemas.microsoft.com/office/drawing/2014/main" id="{9A892916-3549-B895-B04D-50F7C1088867}"/>
              </a:ext>
            </a:extLst>
          </p:cNvPr>
          <p:cNvSpPr>
            <a:spLocks noGrp="1"/>
          </p:cNvSpPr>
          <p:nvPr>
            <p:ph idx="1"/>
          </p:nvPr>
        </p:nvSpPr>
        <p:spPr/>
        <p:txBody>
          <a:bodyPr/>
          <a:lstStyle/>
          <a:p>
            <a:r>
              <a:rPr lang="en-US" sz="2600" dirty="0"/>
              <a:t>MongoDB allows you to insert, update, and delete, and select data. </a:t>
            </a:r>
            <a:br>
              <a:rPr lang="en-US" sz="2600" dirty="0"/>
            </a:br>
            <a:r>
              <a:rPr lang="en-US" sz="2600" dirty="0"/>
              <a:t>In addition, it supports other features including:</a:t>
            </a:r>
          </a:p>
          <a:p>
            <a:r>
              <a:rPr lang="en-US" sz="2600" dirty="0"/>
              <a:t>Indexing</a:t>
            </a:r>
          </a:p>
          <a:p>
            <a:r>
              <a:rPr lang="en-US" sz="2600" dirty="0"/>
              <a:t>Aggregation</a:t>
            </a:r>
          </a:p>
          <a:p>
            <a:r>
              <a:rPr lang="en-US" sz="2600" dirty="0"/>
              <a:t>Specify collection and index types</a:t>
            </a:r>
          </a:p>
          <a:p>
            <a:r>
              <a:rPr lang="en-US" sz="2600" dirty="0"/>
              <a:t>File Storage</a:t>
            </a:r>
          </a:p>
        </p:txBody>
      </p:sp>
      <p:sp>
        <p:nvSpPr>
          <p:cNvPr id="4" name="Slide Number Placeholder 3">
            <a:extLst>
              <a:ext uri="{FF2B5EF4-FFF2-40B4-BE49-F238E27FC236}">
                <a16:creationId xmlns:a16="http://schemas.microsoft.com/office/drawing/2014/main" id="{26273BB4-FCA8-CFCB-193A-42FC0BA9D8E4}"/>
              </a:ext>
            </a:extLst>
          </p:cNvPr>
          <p:cNvSpPr>
            <a:spLocks noGrp="1"/>
          </p:cNvSpPr>
          <p:nvPr>
            <p:ph type="sldNum" sz="quarter" idx="12"/>
          </p:nvPr>
        </p:nvSpPr>
        <p:spPr/>
        <p:txBody>
          <a:bodyPr/>
          <a:lstStyle/>
          <a:p>
            <a:fld id="{E17E508D-0AE4-447C-9FB4-56726DA3DC27}" type="slidenum">
              <a:rPr lang="en-US" smtClean="0"/>
              <a:t>6</a:t>
            </a:fld>
            <a:endParaRPr lang="en-US"/>
          </a:p>
        </p:txBody>
      </p:sp>
    </p:spTree>
    <p:extLst>
      <p:ext uri="{BB962C8B-B14F-4D97-AF65-F5344CB8AC3E}">
        <p14:creationId xmlns:p14="http://schemas.microsoft.com/office/powerpoint/2010/main" val="627605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6417B-B831-5113-EE8D-600D37E0DB83}"/>
              </a:ext>
            </a:extLst>
          </p:cNvPr>
          <p:cNvSpPr>
            <a:spLocks noGrp="1"/>
          </p:cNvSpPr>
          <p:nvPr>
            <p:ph type="title"/>
          </p:nvPr>
        </p:nvSpPr>
        <p:spPr/>
        <p:txBody>
          <a:bodyPr/>
          <a:lstStyle/>
          <a:p>
            <a:r>
              <a:rPr lang="en-US" dirty="0"/>
              <a:t>MongoDB - High performance</a:t>
            </a:r>
          </a:p>
        </p:txBody>
      </p:sp>
      <p:sp>
        <p:nvSpPr>
          <p:cNvPr id="3" name="Content Placeholder 2">
            <a:extLst>
              <a:ext uri="{FF2B5EF4-FFF2-40B4-BE49-F238E27FC236}">
                <a16:creationId xmlns:a16="http://schemas.microsoft.com/office/drawing/2014/main" id="{FAD151C7-DB02-E244-8421-09667740905E}"/>
              </a:ext>
            </a:extLst>
          </p:cNvPr>
          <p:cNvSpPr>
            <a:spLocks noGrp="1"/>
          </p:cNvSpPr>
          <p:nvPr>
            <p:ph idx="1"/>
          </p:nvPr>
        </p:nvSpPr>
        <p:spPr/>
        <p:txBody>
          <a:bodyPr/>
          <a:lstStyle/>
          <a:p>
            <a:r>
              <a:rPr lang="en-US" dirty="0"/>
              <a:t>MongoDB was designed to maintain the high performance from both architecture and feature perspectives.</a:t>
            </a:r>
          </a:p>
          <a:p>
            <a:r>
              <a:rPr lang="en-US" dirty="0"/>
              <a:t>The philosophy of MongoDB is to create a full-featured database that is scalable, flexible, and fast.</a:t>
            </a:r>
          </a:p>
        </p:txBody>
      </p:sp>
      <p:sp>
        <p:nvSpPr>
          <p:cNvPr id="4" name="Slide Number Placeholder 3">
            <a:extLst>
              <a:ext uri="{FF2B5EF4-FFF2-40B4-BE49-F238E27FC236}">
                <a16:creationId xmlns:a16="http://schemas.microsoft.com/office/drawing/2014/main" id="{B1AD84C0-4953-8CC9-214B-0D425ADFB6C3}"/>
              </a:ext>
            </a:extLst>
          </p:cNvPr>
          <p:cNvSpPr>
            <a:spLocks noGrp="1"/>
          </p:cNvSpPr>
          <p:nvPr>
            <p:ph type="sldNum" sz="quarter" idx="12"/>
          </p:nvPr>
        </p:nvSpPr>
        <p:spPr/>
        <p:txBody>
          <a:bodyPr/>
          <a:lstStyle/>
          <a:p>
            <a:fld id="{E17E508D-0AE4-447C-9FB4-56726DA3DC27}" type="slidenum">
              <a:rPr lang="en-US" smtClean="0"/>
              <a:t>7</a:t>
            </a:fld>
            <a:endParaRPr lang="en-US"/>
          </a:p>
        </p:txBody>
      </p:sp>
    </p:spTree>
    <p:extLst>
      <p:ext uri="{BB962C8B-B14F-4D97-AF65-F5344CB8AC3E}">
        <p14:creationId xmlns:p14="http://schemas.microsoft.com/office/powerpoint/2010/main" val="1788785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D930-41C3-E9BF-30EB-B3C401856F01}"/>
              </a:ext>
            </a:extLst>
          </p:cNvPr>
          <p:cNvSpPr>
            <a:spLocks noGrp="1"/>
          </p:cNvSpPr>
          <p:nvPr>
            <p:ph type="title"/>
          </p:nvPr>
        </p:nvSpPr>
        <p:spPr/>
        <p:txBody>
          <a:bodyPr/>
          <a:lstStyle/>
          <a:p>
            <a:r>
              <a:rPr lang="en-US" dirty="0"/>
              <a:t>MongoDB editions </a:t>
            </a:r>
            <a:r>
              <a:rPr lang="en-US" sz="3200" b="0" dirty="0"/>
              <a:t> - </a:t>
            </a:r>
            <a:r>
              <a:rPr lang="en-US" sz="3200" b="0" i="0" dirty="0">
                <a:solidFill>
                  <a:srgbClr val="212529"/>
                </a:solidFill>
                <a:effectLst/>
                <a:latin typeface="-apple-system"/>
              </a:rPr>
              <a:t>MongoDB has three editions</a:t>
            </a:r>
            <a:endParaRPr lang="en-US" b="0" dirty="0"/>
          </a:p>
        </p:txBody>
      </p:sp>
      <p:sp>
        <p:nvSpPr>
          <p:cNvPr id="3" name="Content Placeholder 2">
            <a:extLst>
              <a:ext uri="{FF2B5EF4-FFF2-40B4-BE49-F238E27FC236}">
                <a16:creationId xmlns:a16="http://schemas.microsoft.com/office/drawing/2014/main" id="{D8A5F6CF-5462-0232-A1F8-226F568A00E2}"/>
              </a:ext>
            </a:extLst>
          </p:cNvPr>
          <p:cNvSpPr>
            <a:spLocks noGrp="1"/>
          </p:cNvSpPr>
          <p:nvPr>
            <p:ph idx="1"/>
          </p:nvPr>
        </p:nvSpPr>
        <p:spPr/>
        <p:txBody>
          <a:bodyPr/>
          <a:lstStyle/>
          <a:p>
            <a:pPr marL="0" indent="0">
              <a:buNone/>
            </a:pPr>
            <a:r>
              <a:rPr lang="en-US" sz="1800" b="1" dirty="0"/>
              <a:t>MongoDB Community Server </a:t>
            </a:r>
            <a:r>
              <a:rPr lang="en-US" sz="1800" dirty="0"/>
              <a:t>: </a:t>
            </a:r>
          </a:p>
          <a:p>
            <a:r>
              <a:rPr lang="en-US" sz="1800" dirty="0"/>
              <a:t>The MongoDB Community Edition is free and available on Windows, Linux, and macOS.</a:t>
            </a:r>
          </a:p>
          <a:p>
            <a:r>
              <a:rPr lang="en-US" sz="1800" dirty="0"/>
              <a:t>MongoDB Community Edition uses the Server Side Public License (SSPL). It means that if you offer MongoDB as a service to the public, you need to open the source code of the software that makes the service works e.g., administration and monitoring tools. Otherwise, you need to pay for the enterprise subscription.</a:t>
            </a:r>
          </a:p>
          <a:p>
            <a:r>
              <a:rPr lang="en-US" sz="1800" dirty="0"/>
              <a:t>If you use the MongoDB Community Edition as a component of your application, not the final product, you are free to use it.</a:t>
            </a:r>
          </a:p>
          <a:p>
            <a:pPr marL="0" indent="0">
              <a:buNone/>
            </a:pPr>
            <a:r>
              <a:rPr lang="en-US" sz="1800" b="1" dirty="0"/>
              <a:t>MongoDB Enterprise Server </a:t>
            </a:r>
            <a:r>
              <a:rPr lang="en-US" sz="1800" dirty="0"/>
              <a:t>: </a:t>
            </a:r>
          </a:p>
          <a:p>
            <a:r>
              <a:rPr lang="en-US" sz="1800" dirty="0"/>
              <a:t>MongoDB Enterprise Server is a commercial edition of MongoDB as a part of the MongoDB Enterprise Advanced subscription.</a:t>
            </a:r>
          </a:p>
          <a:p>
            <a:pPr marL="0" indent="0">
              <a:buNone/>
            </a:pPr>
            <a:r>
              <a:rPr lang="en-US" sz="1800" b="1" dirty="0"/>
              <a:t>MongoDB Atlas </a:t>
            </a:r>
            <a:r>
              <a:rPr lang="en-US" sz="1800" dirty="0"/>
              <a:t>:  </a:t>
            </a:r>
          </a:p>
          <a:p>
            <a:r>
              <a:rPr lang="en-US" sz="1800" dirty="0"/>
              <a:t>MongoDB Atlas is a global cloud database service. It is a database as a service that allows you to focus on building apps rather than spending time managing the databases.</a:t>
            </a:r>
          </a:p>
          <a:p>
            <a:r>
              <a:rPr lang="en-US" sz="1800" dirty="0"/>
              <a:t>MongoDB Atlas is available on common cloud platforms such as AWS, Azure, and GCP. MongoDB Atlas has a free tier for your experiments.</a:t>
            </a:r>
          </a:p>
        </p:txBody>
      </p:sp>
      <p:sp>
        <p:nvSpPr>
          <p:cNvPr id="4" name="Slide Number Placeholder 3">
            <a:extLst>
              <a:ext uri="{FF2B5EF4-FFF2-40B4-BE49-F238E27FC236}">
                <a16:creationId xmlns:a16="http://schemas.microsoft.com/office/drawing/2014/main" id="{3E5B5517-BCDA-BADD-9E30-0DAD0839E7E6}"/>
              </a:ext>
            </a:extLst>
          </p:cNvPr>
          <p:cNvSpPr>
            <a:spLocks noGrp="1"/>
          </p:cNvSpPr>
          <p:nvPr>
            <p:ph type="sldNum" sz="quarter" idx="12"/>
          </p:nvPr>
        </p:nvSpPr>
        <p:spPr/>
        <p:txBody>
          <a:bodyPr/>
          <a:lstStyle/>
          <a:p>
            <a:fld id="{E17E508D-0AE4-447C-9FB4-56726DA3DC27}" type="slidenum">
              <a:rPr lang="en-US" smtClean="0"/>
              <a:t>8</a:t>
            </a:fld>
            <a:endParaRPr lang="en-US"/>
          </a:p>
        </p:txBody>
      </p:sp>
    </p:spTree>
    <p:extLst>
      <p:ext uri="{BB962C8B-B14F-4D97-AF65-F5344CB8AC3E}">
        <p14:creationId xmlns:p14="http://schemas.microsoft.com/office/powerpoint/2010/main" val="2646756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6EE98-BADF-6366-FF04-59EC0538CBBA}"/>
              </a:ext>
            </a:extLst>
          </p:cNvPr>
          <p:cNvSpPr>
            <a:spLocks noGrp="1"/>
          </p:cNvSpPr>
          <p:nvPr>
            <p:ph type="title"/>
          </p:nvPr>
        </p:nvSpPr>
        <p:spPr/>
        <p:txBody>
          <a:bodyPr/>
          <a:lstStyle/>
          <a:p>
            <a:r>
              <a:rPr lang="en-US" dirty="0"/>
              <a:t>MongoDB Architecture</a:t>
            </a:r>
          </a:p>
        </p:txBody>
      </p:sp>
      <p:sp>
        <p:nvSpPr>
          <p:cNvPr id="4" name="Slide Number Placeholder 3">
            <a:extLst>
              <a:ext uri="{FF2B5EF4-FFF2-40B4-BE49-F238E27FC236}">
                <a16:creationId xmlns:a16="http://schemas.microsoft.com/office/drawing/2014/main" id="{E9556FA0-2B67-EFD1-CE1A-36CAF35C4D5D}"/>
              </a:ext>
            </a:extLst>
          </p:cNvPr>
          <p:cNvSpPr>
            <a:spLocks noGrp="1"/>
          </p:cNvSpPr>
          <p:nvPr>
            <p:ph type="sldNum" sz="quarter" idx="12"/>
          </p:nvPr>
        </p:nvSpPr>
        <p:spPr/>
        <p:txBody>
          <a:bodyPr/>
          <a:lstStyle/>
          <a:p>
            <a:fld id="{E17E508D-0AE4-447C-9FB4-56726DA3DC27}" type="slidenum">
              <a:rPr lang="en-US" smtClean="0"/>
              <a:t>9</a:t>
            </a:fld>
            <a:endParaRPr lang="en-US"/>
          </a:p>
        </p:txBody>
      </p:sp>
      <p:pic>
        <p:nvPicPr>
          <p:cNvPr id="6" name="Picture 5">
            <a:extLst>
              <a:ext uri="{FF2B5EF4-FFF2-40B4-BE49-F238E27FC236}">
                <a16:creationId xmlns:a16="http://schemas.microsoft.com/office/drawing/2014/main" id="{CFDE6DAF-5CE6-7532-9336-8AD3BA300CC4}"/>
              </a:ext>
            </a:extLst>
          </p:cNvPr>
          <p:cNvPicPr>
            <a:picLocks noChangeAspect="1"/>
          </p:cNvPicPr>
          <p:nvPr/>
        </p:nvPicPr>
        <p:blipFill>
          <a:blip r:embed="rId2"/>
          <a:stretch>
            <a:fillRect/>
          </a:stretch>
        </p:blipFill>
        <p:spPr>
          <a:xfrm>
            <a:off x="1997492" y="1638180"/>
            <a:ext cx="8197015" cy="4155432"/>
          </a:xfrm>
          <a:prstGeom prst="rect">
            <a:avLst/>
          </a:prstGeom>
        </p:spPr>
      </p:pic>
    </p:spTree>
    <p:extLst>
      <p:ext uri="{BB962C8B-B14F-4D97-AF65-F5344CB8AC3E}">
        <p14:creationId xmlns:p14="http://schemas.microsoft.com/office/powerpoint/2010/main" val="4183346917"/>
      </p:ext>
    </p:extLst>
  </p:cSld>
  <p:clrMapOvr>
    <a:masterClrMapping/>
  </p:clrMapOvr>
</p:sld>
</file>

<file path=ppt/theme/theme1.xml><?xml version="1.0" encoding="utf-8"?>
<a:theme xmlns:a="http://schemas.openxmlformats.org/drawingml/2006/main" name="Learner Template">
  <a:themeElements>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1_Networ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IN"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1_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1_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1_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1_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1_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1_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1_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1_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1_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Learner Template.potx" id="{AA975DF3-9356-413E-9652-11DC7C59B5AC}" vid="{ED3226D0-769C-4AE7-92F3-ABC6184D9D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Learner Template</Template>
  <TotalTime>83</TotalTime>
  <Words>1265</Words>
  <Application>Microsoft Office PowerPoint</Application>
  <PresentationFormat>Widescreen</PresentationFormat>
  <Paragraphs>98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-apple-system</vt:lpstr>
      <vt:lpstr>Arial</vt:lpstr>
      <vt:lpstr>Calibri</vt:lpstr>
      <vt:lpstr>Wingdings</vt:lpstr>
      <vt:lpstr>Learner Template</vt:lpstr>
      <vt:lpstr>Getting Started with MongoDB</vt:lpstr>
      <vt:lpstr>Introduction to MongoDB</vt:lpstr>
      <vt:lpstr>MongoDB - Easy to use</vt:lpstr>
      <vt:lpstr>MongoDB - Designed to scale out</vt:lpstr>
      <vt:lpstr>MongoDB - Designed to scale out</vt:lpstr>
      <vt:lpstr>MongoDB - Rich Features</vt:lpstr>
      <vt:lpstr>MongoDB - High performance</vt:lpstr>
      <vt:lpstr>MongoDB editions  - MongoDB has three editions</vt:lpstr>
      <vt:lpstr>MongoDB Architecture</vt:lpstr>
      <vt:lpstr>Replication</vt:lpstr>
      <vt:lpstr>Replication in MongoDB</vt:lpstr>
      <vt:lpstr>MongoDB Clusters</vt:lpstr>
      <vt:lpstr>What are clusters in MongoDB?</vt:lpstr>
      <vt:lpstr>Sharding</vt:lpstr>
      <vt:lpstr>Sharded Cluster</vt:lpstr>
      <vt:lpstr>Shard Keys</vt:lpstr>
      <vt:lpstr>Advantages of Sharding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MongoDB</dc:title>
  <dc:creator>Jasdhir Singh</dc:creator>
  <cp:lastModifiedBy>Jasdhir Singh</cp:lastModifiedBy>
  <cp:revision>44</cp:revision>
  <dcterms:created xsi:type="dcterms:W3CDTF">2024-02-13T11:14:01Z</dcterms:created>
  <dcterms:modified xsi:type="dcterms:W3CDTF">2024-02-16T13:31:49Z</dcterms:modified>
</cp:coreProperties>
</file>