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7B081-A735-4786-995F-4A549E63CC31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74D4E-B225-4162-90F7-913D5168C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B5106A07-8DD1-4CCD-BD5C-4790EEE9AE7F}" type="datetime1">
              <a:rPr lang="en-US" smtClean="0"/>
              <a:t>2/13/2024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D37CC3-DF1A-4CB0-96E0-991359FF74ED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0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FDC486-23C9-41F0-A633-CAA941916E1C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5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59ABD68-B757-41C3-A82B-B43B323D5379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8E6B86-F838-480E-BE71-70D61773C422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DC6E33-3152-48B3-9AAD-3E913E40AD84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97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A108D4-AD94-4841-BC04-EEC502587B29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95B0DA-74DF-4CD4-985B-CD3AECD204FB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43853-BAA1-4509-ABD5-804E9A85416B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33589A-451D-437E-90FD-29E2FCE58259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2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A2A7E-90B3-45AF-AEE6-831795FB9D2F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9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0EFD71-C110-4E6C-9DC4-643DA9742ADF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E356E47-44D9-4913-8FCA-EA6A27E604D5}" type="datetime1">
              <a:rPr lang="en-US" smtClean="0"/>
              <a:t>2/13/2024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7738CA7-CC23-463F-A0D8-118C74E57372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7574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1BA0-71B0-0AA2-1C48-4CDA3C4AF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DCEEA-8A9C-2589-9EB0-C87D77E42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mongosh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77B86-1F72-5AB1-D9B9-3D93E640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738CA7-CC23-463F-A0D8-118C74E573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C1ED-1862-36B7-5ABB-6075E3D0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FE27-24B3-9FB2-D147-EA238539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mongo shell is an interactive JavaScript interface to MongoDB. </a:t>
            </a:r>
          </a:p>
          <a:p>
            <a:r>
              <a:rPr lang="en-US" sz="2600" dirty="0"/>
              <a:t>The mongo shell allows you to manage data in MongoDB as well as carry out administrative tasks.</a:t>
            </a:r>
          </a:p>
          <a:p>
            <a:r>
              <a:rPr lang="en-US" sz="2600" dirty="0"/>
              <a:t>Before using the mongo shell, you need to download and install it.</a:t>
            </a:r>
          </a:p>
          <a:p>
            <a:r>
              <a:rPr lang="en-US" sz="2600" dirty="0"/>
              <a:t>To start the mongo shell, you open the Terminal on macOS and Linux or a Command Prompt on Windows and use the following command </a:t>
            </a:r>
            <a:r>
              <a:rPr lang="en-US" sz="2600" b="1" dirty="0" err="1">
                <a:highlight>
                  <a:srgbClr val="FFFF00"/>
                </a:highlight>
              </a:rPr>
              <a:t>mongosh</a:t>
            </a:r>
            <a:r>
              <a:rPr lang="en-US" sz="2600" b="1" dirty="0">
                <a:highlight>
                  <a:srgbClr val="FFFF00"/>
                </a:highlight>
              </a:rPr>
              <a:t>.</a:t>
            </a:r>
          </a:p>
          <a:p>
            <a:r>
              <a:rPr lang="en-US" sz="2600" dirty="0"/>
              <a:t>You can use the mongo shell as a full-featured JavaScript interpreter and as a MongoDB client.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DD8A3-D65C-E74E-5B64-E623A868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8CA7-CC23-463F-A0D8-118C74E57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54E-2600-3AB8-7978-8C019C57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6DF4-BEAE-B9BD-8B34-8D0FABF2E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The mongo shell is a full-featured JavaScript interpreter so that you can execute any JavaScript code like this:</a:t>
            </a:r>
          </a:p>
          <a:p>
            <a:endParaRPr lang="en-US" sz="2500" dirty="0"/>
          </a:p>
          <a:p>
            <a:r>
              <a:rPr lang="en-US" sz="2500" dirty="0"/>
              <a:t>The mongo shell allows you to enter multiline commands. It will detect if the JavaScript statement is complete when you press enter.</a:t>
            </a:r>
          </a:p>
          <a:p>
            <a:r>
              <a:rPr lang="en-US" sz="2500" dirty="0"/>
              <a:t>If the statement is not complete, the mongo shell will allow you to type on the next line after the three dots (...).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841D3-248E-500E-8ABE-BB0A04BD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8CA7-CC23-463F-A0D8-118C74E57372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B915E-F130-6977-744D-31A30D2B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18" y="2290247"/>
            <a:ext cx="5416828" cy="692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AB5D65-40C5-C31C-F8F6-13A810C6F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07" y="4908472"/>
            <a:ext cx="563909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6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E6C1-E423-689F-0B63-A2B467CD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E732-0902-4D40-10D1-01A27AFF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mongo shell is a MongoDB client. </a:t>
            </a:r>
          </a:p>
          <a:p>
            <a:r>
              <a:rPr lang="en-US" dirty="0"/>
              <a:t>By default, the mongo shell connects to the test database on the MongoDB server and assigns the database connection to the global variable called db.</a:t>
            </a:r>
          </a:p>
          <a:p>
            <a:r>
              <a:rPr lang="en-US" dirty="0"/>
              <a:t>The </a:t>
            </a:r>
            <a:r>
              <a:rPr lang="en-US" dirty="0" err="1"/>
              <a:t>db</a:t>
            </a:r>
            <a:r>
              <a:rPr lang="en-US" dirty="0"/>
              <a:t> variable allows you to see the current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4B28A-EA92-A430-23B5-2145797D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8CA7-CC23-463F-A0D8-118C74E57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7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36C8A-1BBF-80E7-0605-8F310770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66962-8396-F6F5-152E-E615EB1A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9263"/>
            <a:ext cx="5036288" cy="4411662"/>
          </a:xfrm>
        </p:spPr>
        <p:txBody>
          <a:bodyPr/>
          <a:lstStyle/>
          <a:p>
            <a:r>
              <a:rPr lang="en-US" sz="2400" dirty="0"/>
              <a:t>To display the database you are using, use command </a:t>
            </a:r>
            <a:r>
              <a:rPr lang="en-US" sz="2400" b="1" dirty="0" err="1">
                <a:highlight>
                  <a:srgbClr val="FFFF00"/>
                </a:highlight>
              </a:rPr>
              <a:t>db</a:t>
            </a:r>
            <a:endParaRPr lang="en-US" sz="2400" b="1" dirty="0">
              <a:highlight>
                <a:srgbClr val="FFFF00"/>
              </a:highlight>
            </a:endParaRPr>
          </a:p>
          <a:p>
            <a:r>
              <a:rPr lang="en-US" sz="2400" dirty="0"/>
              <a:t>To list the databases available to the user, use the command </a:t>
            </a:r>
            <a:r>
              <a:rPr lang="en-US" sz="2400" b="1" dirty="0">
                <a:highlight>
                  <a:srgbClr val="FFFF00"/>
                </a:highlight>
              </a:rPr>
              <a:t>show dbs</a:t>
            </a:r>
            <a:r>
              <a:rPr lang="en-US" sz="2400" dirty="0"/>
              <a:t>.</a:t>
            </a:r>
          </a:p>
          <a:p>
            <a:r>
              <a:rPr lang="en-US" sz="2400" dirty="0"/>
              <a:t>To switch databases, you use the </a:t>
            </a:r>
            <a:r>
              <a:rPr lang="en-US" sz="2400" b="1" dirty="0">
                <a:highlight>
                  <a:srgbClr val="FFFF00"/>
                </a:highlight>
              </a:rPr>
              <a:t>use &lt;database&gt; </a:t>
            </a:r>
            <a:r>
              <a:rPr lang="en-US" sz="2400" dirty="0"/>
              <a:t>command.</a:t>
            </a:r>
          </a:p>
          <a:p>
            <a:r>
              <a:rPr lang="en-US" sz="2400" dirty="0"/>
              <a:t>Note that you can switch to a database that does not exist. </a:t>
            </a:r>
          </a:p>
          <a:p>
            <a:r>
              <a:rPr lang="en-US" sz="2400" dirty="0"/>
              <a:t>In this case, MongoDB will automatically create that database when you first save the data in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B421C-AA87-2263-B113-34D7C613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D2BD07-5404-E041-9874-B07C8653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288" y="1719263"/>
            <a:ext cx="5784112" cy="441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35F2-2152-CF69-5048-57A0111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Terminate a Running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57E1-8A4B-FC5F-8F99-CDD2713D2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 terminate a running command or query in </a:t>
            </a:r>
            <a:r>
              <a:rPr lang="en-US" sz="2600" dirty="0" err="1"/>
              <a:t>mongosh</a:t>
            </a:r>
            <a:r>
              <a:rPr lang="en-US" sz="2600" dirty="0"/>
              <a:t>, press Ctrl + C.</a:t>
            </a:r>
          </a:p>
          <a:p>
            <a:r>
              <a:rPr lang="en-US" sz="2600" dirty="0"/>
              <a:t>When you enter Ctrl + C, </a:t>
            </a:r>
            <a:r>
              <a:rPr lang="en-US" sz="2600" dirty="0" err="1"/>
              <a:t>mongosh</a:t>
            </a:r>
            <a:r>
              <a:rPr lang="en-US" sz="2600" dirty="0"/>
              <a:t>:</a:t>
            </a:r>
          </a:p>
          <a:p>
            <a:pPr lvl="1"/>
            <a:r>
              <a:rPr lang="en-US" sz="2400" dirty="0"/>
              <a:t>interrupts the active command,</a:t>
            </a:r>
          </a:p>
          <a:p>
            <a:pPr lvl="1"/>
            <a:r>
              <a:rPr lang="en-US" sz="2400" dirty="0"/>
              <a:t>tries to terminate the ongoing, server-side operation, and</a:t>
            </a:r>
          </a:p>
          <a:p>
            <a:pPr lvl="1"/>
            <a:r>
              <a:rPr lang="en-US" sz="2400" dirty="0"/>
              <a:t>returns a command prompt.</a:t>
            </a:r>
          </a:p>
          <a:p>
            <a:r>
              <a:rPr lang="en-US" sz="2600" dirty="0"/>
              <a:t>Pressing Ctrl + C once will not exit </a:t>
            </a:r>
            <a:r>
              <a:rPr lang="en-US" sz="2600" dirty="0" err="1"/>
              <a:t>mongosh</a:t>
            </a:r>
            <a:r>
              <a:rPr lang="en-US" sz="2600" dirty="0"/>
              <a:t>, press Ctrl + C twice to exit </a:t>
            </a:r>
            <a:r>
              <a:rPr lang="en-US" sz="2600" dirty="0" err="1"/>
              <a:t>mongosh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81334-78B9-F14E-7F2F-9ED4206F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1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96CA-D725-442E-4A70-7943AFF7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the </a:t>
            </a:r>
            <a:r>
              <a:rPr lang="en-US" dirty="0" err="1"/>
              <a:t>mongosh</a:t>
            </a:r>
            <a:r>
              <a:rPr lang="en-US" dirty="0"/>
              <a:t>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7D3DC-03EB-8F59-BCF1-8FA3907D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highlight>
                  <a:srgbClr val="FFFF00"/>
                </a:highlight>
              </a:rPr>
              <a:t>cls</a:t>
            </a:r>
            <a:r>
              <a:rPr lang="en-US" dirty="0"/>
              <a:t> command clears the console. You can also clear the console with </a:t>
            </a:r>
            <a:r>
              <a:rPr lang="en-US" b="1" dirty="0">
                <a:highlight>
                  <a:srgbClr val="FFFF00"/>
                </a:highlight>
              </a:rPr>
              <a:t>Ctrl + L </a:t>
            </a:r>
            <a:r>
              <a:rPr lang="en-US" dirty="0"/>
              <a:t>and </a:t>
            </a:r>
            <a:r>
              <a:rPr lang="en-US" b="1" dirty="0" err="1">
                <a:highlight>
                  <a:srgbClr val="FFFF00"/>
                </a:highlight>
              </a:rPr>
              <a:t>console.clear</a:t>
            </a:r>
            <a:r>
              <a:rPr lang="en-US" b="1" dirty="0">
                <a:highlight>
                  <a:srgbClr val="FFFF00"/>
                </a:highlight>
              </a:rPr>
              <a:t>().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FE144-CCB5-DDA6-D144-9FC1211A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0999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13</TotalTime>
  <Words>381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Learner Template</vt:lpstr>
      <vt:lpstr>MongoDB Shell</vt:lpstr>
      <vt:lpstr>MongoDB Shell</vt:lpstr>
      <vt:lpstr>JavaScript interpreter</vt:lpstr>
      <vt:lpstr>MongoDB client</vt:lpstr>
      <vt:lpstr>MongoDB client</vt:lpstr>
      <vt:lpstr>Terminate a Running Command</vt:lpstr>
      <vt:lpstr>Clear the mongosh Console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Shell</dc:title>
  <dc:creator>Jasdhir Singh</dc:creator>
  <cp:lastModifiedBy>Jasdhir Singh</cp:lastModifiedBy>
  <cp:revision>14</cp:revision>
  <dcterms:created xsi:type="dcterms:W3CDTF">2024-02-13T14:13:42Z</dcterms:created>
  <dcterms:modified xsi:type="dcterms:W3CDTF">2024-02-13T14:26:51Z</dcterms:modified>
</cp:coreProperties>
</file>