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33581-2FC0-48A4-887A-EF2A2422910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08BD-5581-4799-8671-3EB4C8BE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45191B8-27E8-4044-865B-7812FE37E018}" type="datetime1">
              <a:rPr lang="en-US" smtClean="0"/>
              <a:t>2/14/2024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489C27-6035-4E06-A36A-945525D521FB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5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19CC4-431D-472E-A108-359702C06BE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2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1218F45-45B8-4CAD-8389-24D3878DAEBE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2FA8B-2CEC-4F9F-8C5F-597CAD02094F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5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78B7F0-1777-4D47-BD3D-5D87A66B32D5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2266-514D-45CA-AEBB-01B42B76ABF1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9BE63-3F65-40C8-B9FB-5C562899292E}" type="datetime1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9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1D19C2-9D2C-4381-8B6E-16AA7A05D63E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8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D0000E-941B-4895-8A59-18E4218C40D3}" type="datetime1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7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E151DA-9A4C-4718-B998-50EC4A921E33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AC1411-DD05-4751-81FC-235C31002AEF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A8CF51D-FE53-417D-A053-405B6CC7D381}" type="datetime1">
              <a:rPr lang="en-US" smtClean="0"/>
              <a:t>2/14/2024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CBC5CA-6425-4BDC-848B-E3B6772F8EE1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7751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6A0B-30A4-2BA6-1A82-0C7A2F652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BAEE8-5760-F670-75F4-753CAAD7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B6A3-6020-5D83-BF0E-7981978C2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963F-88CC-E383-BEC3-ED0A8519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0A4D-5515-C848-6CCD-145226F8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MongoDB, every document has an "_id" key. </a:t>
            </a:r>
          </a:p>
          <a:p>
            <a:r>
              <a:rPr lang="en-US" sz="2600" dirty="0"/>
              <a:t>The value of the "_id" key can be any type. </a:t>
            </a:r>
          </a:p>
          <a:p>
            <a:r>
              <a:rPr lang="en-US" sz="2600" dirty="0"/>
              <a:t>However, it defaults to an </a:t>
            </a:r>
            <a:r>
              <a:rPr lang="en-US" sz="2600" dirty="0" err="1"/>
              <a:t>ObjectId</a:t>
            </a:r>
            <a:r>
              <a:rPr lang="en-US" sz="2600" dirty="0"/>
              <a:t>.</a:t>
            </a:r>
          </a:p>
          <a:p>
            <a:r>
              <a:rPr lang="en-US" sz="2600" dirty="0"/>
              <a:t>The value of the "_id" key must be unique within a collection so that MongoDB can identify every document in the collection.</a:t>
            </a:r>
          </a:p>
          <a:p>
            <a:r>
              <a:rPr lang="en-US" sz="2600" dirty="0"/>
              <a:t>The </a:t>
            </a:r>
            <a:r>
              <a:rPr lang="en-US" sz="2600" dirty="0" err="1"/>
              <a:t>ObjectId</a:t>
            </a:r>
            <a:r>
              <a:rPr lang="en-US" sz="2600" dirty="0"/>
              <a:t> class is the default type for "_id". It is used to generate unique values globally across servers. </a:t>
            </a:r>
          </a:p>
          <a:p>
            <a:r>
              <a:rPr lang="en-US" sz="2600" dirty="0"/>
              <a:t>Since MongoDB is designed to be distributed, it is important to ensure the identifiers are unique in the shared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FA93C-C26A-8201-08CF-022C1C0C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C4F5-DD37-890C-A860-8DA0D602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3246-42DD-C203-8E89-99949495B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/>
              <a:t>ObjectId</a:t>
            </a:r>
            <a:r>
              <a:rPr lang="en-US" sz="2200" dirty="0"/>
              <a:t> uses 12 bytes for storage, where each byte represents 2 hexadecimal digits. In total, an </a:t>
            </a:r>
            <a:r>
              <a:rPr lang="en-US" sz="2200" dirty="0" err="1"/>
              <a:t>ObjectId</a:t>
            </a:r>
            <a:r>
              <a:rPr lang="en-US" sz="2200" dirty="0"/>
              <a:t> is 24 hexadecimal digits.</a:t>
            </a:r>
          </a:p>
          <a:p>
            <a:r>
              <a:rPr lang="en-US" sz="2200" dirty="0"/>
              <a:t>The 12-byte </a:t>
            </a:r>
            <a:r>
              <a:rPr lang="en-US" sz="2200" dirty="0" err="1"/>
              <a:t>ObjectId</a:t>
            </a:r>
            <a:r>
              <a:rPr lang="en-US" sz="2200" dirty="0"/>
              <a:t> value consists of:</a:t>
            </a:r>
          </a:p>
          <a:p>
            <a:pPr lvl="1"/>
            <a:r>
              <a:rPr lang="en-US" sz="2200" dirty="0"/>
              <a:t>A 4-byte timestamp value that represents the </a:t>
            </a:r>
            <a:r>
              <a:rPr lang="en-US" sz="2200" dirty="0" err="1"/>
              <a:t>ObjectId‘s</a:t>
            </a:r>
            <a:r>
              <a:rPr lang="en-US" sz="2200" dirty="0"/>
              <a:t> generated time measured in seconds since the Unix epoch.</a:t>
            </a:r>
          </a:p>
          <a:p>
            <a:pPr lvl="1"/>
            <a:r>
              <a:rPr lang="en-US" sz="2200" dirty="0"/>
              <a:t>A 5-byte random value.</a:t>
            </a:r>
          </a:p>
          <a:p>
            <a:pPr lvl="1"/>
            <a:r>
              <a:rPr lang="en-US" sz="2200" dirty="0"/>
              <a:t>A 3-byte increment counter, initialized to a random value.</a:t>
            </a:r>
          </a:p>
          <a:p>
            <a:r>
              <a:rPr lang="en-US" sz="2200" dirty="0"/>
              <a:t>These first 9 bytes of an </a:t>
            </a:r>
            <a:r>
              <a:rPr lang="en-US" sz="2200" dirty="0" err="1"/>
              <a:t>ObjectId</a:t>
            </a:r>
            <a:r>
              <a:rPr lang="en-US" sz="2200" dirty="0"/>
              <a:t> guarantee its uniqueness across servers and processes for a single second. The last 3 bytes guarantee uniqueness within a second in a single process.</a:t>
            </a:r>
          </a:p>
          <a:p>
            <a:r>
              <a:rPr lang="en-US" sz="2200" dirty="0"/>
              <a:t>As a result, these 12-bytes allow for up to 2563 (16,777,216) unique </a:t>
            </a:r>
            <a:r>
              <a:rPr lang="en-US" sz="2200" dirty="0" err="1"/>
              <a:t>ObjectIds</a:t>
            </a:r>
            <a:r>
              <a:rPr lang="en-US" sz="2200" dirty="0"/>
              <a:t> values to be generated per process in a single second.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5F63E-DBE4-FCC7-1BB8-D1FEEDA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4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BBD4-9038-E6BE-C6E6-3BF3D5CF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29C3-B34F-7746-91C3-F19F3326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insert a document without specifying a value for the "_id" key, MongoDB automatically generates a unique id for the document.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C9859-9C30-502B-C827-CF0C96AC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A3BEF-74A4-2F5E-3FBE-F0479D3F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63" y="3021048"/>
            <a:ext cx="5970129" cy="34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9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65BB-BAE5-95EB-A0A1-607D4793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96A18-58C1-679B-B2BA-03C8B6C6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null type is used to represent a null and a field that does not exist.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FB82-A935-141C-3997-02537B1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DE66B-12AF-CF6D-62DA-EC45734E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08" y="2987652"/>
            <a:ext cx="2042006" cy="12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9B23-6CBE-F0B5-5AC5-C205F42B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DA9E-ED38-4D28-A298-031A7A10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boolean</a:t>
            </a:r>
            <a:r>
              <a:rPr lang="en-US" dirty="0"/>
              <a:t> type has two values true and false.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06C92-76CE-ED69-59B9-B76418A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175B0-4A28-A387-AF4D-5E6B2C0E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7253"/>
            <a:ext cx="2681004" cy="111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3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E0D-2187-34E8-DA92-115BC9AA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3DB4-1F3A-7591-B507-316669A75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mongo shell uses the 64-bit floating-point numbers.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NumberInt</a:t>
            </a:r>
            <a:r>
              <a:rPr lang="en-US" dirty="0"/>
              <a:t> and </a:t>
            </a:r>
            <a:r>
              <a:rPr lang="en-US" dirty="0" err="1"/>
              <a:t>NumberLong</a:t>
            </a:r>
            <a:r>
              <a:rPr lang="en-US" dirty="0"/>
              <a:t> classes represent 4-byte and 8-byte integers respectively.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201F-A636-5BE9-C3CC-FB137C8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C291E-39C6-C666-1E66-62C23482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10" y="2285941"/>
            <a:ext cx="2083659" cy="1297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9D5A6B-9D40-D3E5-23EE-0024D6B9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938130"/>
            <a:ext cx="3526465" cy="13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2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4FA-A95E-0B0B-BBA7-F5882DF1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45AC-C5F0-38B4-A721-E0A5AE28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string type represents any string of UTF-8 characters.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3D88B-709F-0003-49EB-DAA51FDE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A268A-EFB1-E03D-A71C-F95FFBFD8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38774"/>
            <a:ext cx="3452593" cy="10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7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BCF-F218-4E43-8C5E-656B62BB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DF9C-DDEC-E4A1-A1DC-50D3B35B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date type stores dates as 64-bit integers that represents milliseconds since the Unix epoch (January 1, 1970). It does not store the time zone.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JavaScript, the Date class is used to represent the date type in MongoDB.</a:t>
            </a:r>
          </a:p>
          <a:p>
            <a:r>
              <a:rPr lang="en-US" sz="2400" dirty="0"/>
              <a:t>Note that you should always call the new Date(), not just Date() when you create a new Date object because the Date() returns a string representation of the date, not the Date object.</a:t>
            </a:r>
          </a:p>
          <a:p>
            <a:r>
              <a:rPr lang="en-US" sz="2400" dirty="0"/>
              <a:t>The mongo shell displays dates using local time zone settings. However, MongoDB does not store date with the time zone.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F9E8-F070-5828-EAD1-3D4F8477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7372C-34CF-36F2-B3E6-432B66EB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61" y="2594344"/>
            <a:ext cx="3066452" cy="83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1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7E16-BC18-F7CB-852D-3B710D17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C7B9-AF3B-4A2F-62F1-6A66865E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MongoDB allows you to store JavaScript regular expressions.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3645-1DB8-0A3D-859C-6209304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E4805-CE62-AF2F-2B2A-701FBD532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08203"/>
            <a:ext cx="2798307" cy="13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3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90ED-0676-DEB0-3EE2-831B500C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3F1-2798-044B-1C45-AC28D8D2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array type allows you to store a list of values of any type. </a:t>
            </a:r>
          </a:p>
          <a:p>
            <a:r>
              <a:rPr lang="en-US" dirty="0"/>
              <a:t>The values do not have to be in the same type.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good thing about arrays in the document is that MongoDB understands their structures and allows you to carry operations on their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B1963-D4E4-9247-680C-83B0182C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03DB5-07F4-957E-29D0-317722181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0" y="3109284"/>
            <a:ext cx="3524431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A250-4A71-3AA4-05C1-B5304810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1A0C-68EC-6EFF-9432-86CCFD86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of a document can be another document that is often referred to as an embedded document.</a:t>
            </a:r>
          </a:p>
          <a:p>
            <a:r>
              <a:rPr lang="en-US" dirty="0"/>
              <a:t>The following example shows a book document that contains the author document as an embedded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694F-757B-D7B9-3A30-7D6641EE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5CA-6425-4BDC-848B-E3B6772F8EE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E4C4E-9EEF-D676-2CC7-E7DCC690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1" y="3925093"/>
            <a:ext cx="3226611" cy="256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6010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25</TotalTime>
  <Words>550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Learner Template</vt:lpstr>
      <vt:lpstr>MongoDB Data Types</vt:lpstr>
      <vt:lpstr>Null</vt:lpstr>
      <vt:lpstr>Boolean</vt:lpstr>
      <vt:lpstr>Number</vt:lpstr>
      <vt:lpstr>String</vt:lpstr>
      <vt:lpstr>Date</vt:lpstr>
      <vt:lpstr>Regular Expression</vt:lpstr>
      <vt:lpstr>Array</vt:lpstr>
      <vt:lpstr>Embedded Document</vt:lpstr>
      <vt:lpstr>Object ID</vt:lpstr>
      <vt:lpstr>Object ID</vt:lpstr>
      <vt:lpstr>Object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 Types</dc:title>
  <dc:creator>Jasdhir Singh</dc:creator>
  <cp:lastModifiedBy>Jasdhir Singh</cp:lastModifiedBy>
  <cp:revision>27</cp:revision>
  <dcterms:created xsi:type="dcterms:W3CDTF">2024-02-14T10:57:54Z</dcterms:created>
  <dcterms:modified xsi:type="dcterms:W3CDTF">2024-02-14T11:23:31Z</dcterms:modified>
</cp:coreProperties>
</file>