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9413C-3E7D-44CD-BC60-7CB85B2CBA4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E9979-BC8D-4510-BD5E-25B62525E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3D006CA-1DC3-4567-8F7D-1CA821DD85AF}" type="datetime1">
              <a:rPr lang="en-US" smtClean="0"/>
              <a:t>2/15/2024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89BCFA-B6DD-4B39-8DA6-A26EB89AC4CF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6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BCE164-0727-42A9-84B8-A8DD12719733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E733096-0240-4567-B7F3-8EF1388ADE86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7D5CD5-0E06-4075-B76E-369C44EC8B3F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202C4-3539-416A-A7F2-C12CA25D1BEF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8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2CC6B-0222-4B03-80C0-7F824CF127E9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E9A5A1-3B99-499F-9164-86A2326A83F0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33A2D9-50E2-4A76-9248-E989410F7B13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532922-5391-4CE6-88D1-2895C561FE59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2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513E9-625A-4BC4-A5DF-BDF16F109511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7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6758CE-63E6-44E9-BDEA-96890FA44BA4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2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527762A-5F2B-4473-ABB7-8E56A598A8D4}" type="datetime1">
              <a:rPr lang="en-US" smtClean="0"/>
              <a:t>2/15/2024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34142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053A-8C7E-3121-2BA7-F3326BE92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ACCCE-405E-914C-32DD-D86415C7B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new documents to a collection</a:t>
            </a:r>
          </a:p>
          <a:p>
            <a:r>
              <a:rPr lang="en-US" dirty="0"/>
              <a:t>Selecting documents</a:t>
            </a:r>
          </a:p>
          <a:p>
            <a:r>
              <a:rPr lang="en-US" dirty="0"/>
              <a:t>Updating existing documents</a:t>
            </a:r>
          </a:p>
          <a:p>
            <a:r>
              <a:rPr lang="en-US" dirty="0"/>
              <a:t>Removing documents from 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5CD1-574E-64FE-B3FF-5F639A847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4BB9-A1BD-D102-218B-8ED7C52D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insertMany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CF7A-6317-EECF-4FD8-E20A747A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7960242" cy="4411662"/>
          </a:xfrm>
        </p:spPr>
        <p:txBody>
          <a:bodyPr/>
          <a:lstStyle/>
          <a:p>
            <a:r>
              <a:rPr lang="en-US" sz="2200" dirty="0"/>
              <a:t>The </a:t>
            </a:r>
            <a:r>
              <a:rPr lang="en-US" sz="2200" dirty="0" err="1"/>
              <a:t>insertMany</a:t>
            </a:r>
            <a:r>
              <a:rPr lang="en-US" sz="2200" dirty="0"/>
              <a:t>() allows you to insert multiple documents into a collection.</a:t>
            </a:r>
          </a:p>
          <a:p>
            <a:r>
              <a:rPr lang="en-US" sz="2200" dirty="0"/>
              <a:t>The first argument is an array of documents that you want to insert into the collection.</a:t>
            </a:r>
          </a:p>
          <a:p>
            <a:r>
              <a:rPr lang="en-US" sz="2200" dirty="0"/>
              <a:t>The second argument is a document that contains two optional field-and-value pairs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writeConcern</a:t>
            </a:r>
            <a:r>
              <a:rPr lang="en-US" sz="2000" dirty="0"/>
              <a:t> specifies the write concern. If you omit it, the </a:t>
            </a:r>
            <a:r>
              <a:rPr lang="en-US" sz="2000" dirty="0" err="1"/>
              <a:t>insertMany</a:t>
            </a:r>
            <a:r>
              <a:rPr lang="en-US" sz="2000" dirty="0"/>
              <a:t>() method will use the default write concern.</a:t>
            </a:r>
          </a:p>
          <a:p>
            <a:pPr lvl="1"/>
            <a:r>
              <a:rPr lang="en-US" sz="2000" dirty="0"/>
              <a:t>The ordered is a </a:t>
            </a:r>
            <a:r>
              <a:rPr lang="en-US" sz="2000" dirty="0" err="1"/>
              <a:t>boolean</a:t>
            </a:r>
            <a:r>
              <a:rPr lang="en-US" sz="2000" dirty="0"/>
              <a:t> value that determines whether MongoDB should perform an ordered or unordered insert.</a:t>
            </a:r>
          </a:p>
          <a:p>
            <a:r>
              <a:rPr lang="en-US" sz="2200" dirty="0"/>
              <a:t>When the ordered is set to true, the </a:t>
            </a:r>
            <a:r>
              <a:rPr lang="en-US" sz="2200" dirty="0" err="1"/>
              <a:t>insertMany</a:t>
            </a:r>
            <a:r>
              <a:rPr lang="en-US" sz="2200" dirty="0"/>
              <a:t>() method inserts documents in order. This is also the default option.</a:t>
            </a:r>
          </a:p>
          <a:p>
            <a:r>
              <a:rPr lang="en-US" sz="2200" dirty="0"/>
              <a:t>If the ordered is set to false, MongoDB may reorder the documents before inserts to increase performance.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528AF-58EC-60B2-8C3D-F3BA0F0D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1F392-76FF-2F23-F089-9221EA14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2152584"/>
            <a:ext cx="3124843" cy="21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5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B62D-E700-9AF7-B7E0-526FA038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insertMany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AC-FA7F-B4CD-7B7B-AB9D040C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insertMany</a:t>
            </a:r>
            <a:r>
              <a:rPr lang="en-US" dirty="0"/>
              <a:t>() method returns a document that contains</a:t>
            </a:r>
          </a:p>
          <a:p>
            <a:pPr lvl="1"/>
            <a:r>
              <a:rPr lang="en-US" dirty="0"/>
              <a:t>The acknowledged key sets to true if operation executed with a write concern or false if the write concern was disabled.</a:t>
            </a:r>
          </a:p>
          <a:p>
            <a:pPr lvl="1"/>
            <a:r>
              <a:rPr lang="en-US" dirty="0"/>
              <a:t>An array of _id values of successfully inserted documents.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62E43-C4EC-1CAA-BEA8-550C94B1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3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584A-67AB-7C1C-F3B5-B5AC16EF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insertMany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5032-A53B-AE77-AA64-9EBED4786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b="1" dirty="0">
                <a:highlight>
                  <a:srgbClr val="00FF00"/>
                </a:highlight>
              </a:rPr>
              <a:t>Collection creation</a:t>
            </a:r>
          </a:p>
          <a:p>
            <a:r>
              <a:rPr lang="en-US" sz="2100" dirty="0"/>
              <a:t>If the collection doesn’t exist, the </a:t>
            </a:r>
            <a:r>
              <a:rPr lang="en-US" sz="2100" dirty="0" err="1"/>
              <a:t>insertMany</a:t>
            </a:r>
            <a:r>
              <a:rPr lang="en-US" sz="2100" dirty="0"/>
              <a:t>() method will create the collection and insert the documents. And it only creates the collection when the insert operation is successful.</a:t>
            </a:r>
          </a:p>
          <a:p>
            <a:pPr marL="0" indent="0">
              <a:buNone/>
            </a:pPr>
            <a:r>
              <a:rPr lang="en-US" sz="2100" b="1" dirty="0">
                <a:highlight>
                  <a:srgbClr val="00FF00"/>
                </a:highlight>
              </a:rPr>
              <a:t>_id field</a:t>
            </a:r>
          </a:p>
          <a:p>
            <a:r>
              <a:rPr lang="en-US" sz="2100" dirty="0"/>
              <a:t>If you don’t specify the _id field for the document, the MongoDB generates a unique </a:t>
            </a:r>
            <a:r>
              <a:rPr lang="en-US" sz="2100" dirty="0" err="1"/>
              <a:t>ObjectId</a:t>
            </a:r>
            <a:r>
              <a:rPr lang="en-US" sz="2100" dirty="0"/>
              <a:t> value, assigns it to the _id field, and adds the _id field to the document before insert.</a:t>
            </a:r>
          </a:p>
          <a:p>
            <a:r>
              <a:rPr lang="en-US" sz="2100" dirty="0"/>
              <a:t>If you specify the _id fields for the document, it must be unique within the collection or you’ll get a duplicate key error.</a:t>
            </a:r>
          </a:p>
          <a:p>
            <a:pPr marL="0" indent="0">
              <a:buNone/>
            </a:pPr>
            <a:r>
              <a:rPr lang="en-US" sz="2100" b="1" dirty="0">
                <a:highlight>
                  <a:srgbClr val="00FF00"/>
                </a:highlight>
              </a:rPr>
              <a:t>Error handling</a:t>
            </a:r>
          </a:p>
          <a:p>
            <a:r>
              <a:rPr lang="en-US" sz="2100" dirty="0"/>
              <a:t>The </a:t>
            </a:r>
            <a:r>
              <a:rPr lang="en-US" sz="2100" dirty="0" err="1"/>
              <a:t>insertMany</a:t>
            </a:r>
            <a:r>
              <a:rPr lang="en-US" sz="2100" dirty="0"/>
              <a:t>() throws a </a:t>
            </a:r>
            <a:r>
              <a:rPr lang="en-US" sz="2100" dirty="0" err="1"/>
              <a:t>BulkWriteError</a:t>
            </a:r>
            <a:r>
              <a:rPr lang="en-US" sz="2100" dirty="0"/>
              <a:t> exception in case of an error.</a:t>
            </a:r>
          </a:p>
          <a:p>
            <a:r>
              <a:rPr lang="en-US" sz="2100" dirty="0"/>
              <a:t>If an error occurs, the ordered insert will stop while the unordered insert will continue to process for the remaining documents in the queue.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279E0-E64A-5A7B-DCA5-730AE18D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C55C-3867-120F-0E34-16550AE5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insertMany</a:t>
            </a:r>
            <a:r>
              <a:rPr lang="en-US" sz="3600" dirty="0"/>
              <a:t>() - without specifying _id fields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98C34F-221D-C1F5-7572-D9445DFE1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816" y="1637002"/>
            <a:ext cx="5176113" cy="15633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8FD6E-86E0-9CE5-D380-7C780E7D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53A84-8998-D035-6507-2690A865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00" y="3718858"/>
            <a:ext cx="4610119" cy="25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0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AAED-A0F0-1662-2C1C-9C84FD3F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insertMany</a:t>
            </a:r>
            <a:r>
              <a:rPr lang="en-US" dirty="0"/>
              <a:t>() - with _id fields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5B19F6-D34B-53AC-80A5-17ABD37D1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17" y="1756758"/>
            <a:ext cx="5742942" cy="1295400"/>
          </a:xfrm>
          <a:ln w="28575">
            <a:solidFill>
              <a:srgbClr val="00B050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A50C6-C7A1-5617-77AC-D8AE0542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7ABAB-03F5-B8AA-472E-ACB4CF27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3429000"/>
            <a:ext cx="5566595" cy="105428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D72A46-DCFD-274A-F1BE-C0BB6CC8C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372" y="1756758"/>
            <a:ext cx="5166028" cy="10764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B51412-7438-8BF3-E70C-5A0E27F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373" y="2923126"/>
            <a:ext cx="5285717" cy="332527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4589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B050-313C-210C-277D-AD07E458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insert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EE1702-40D4-4D46-16F5-66DB41AA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63212"/>
            <a:ext cx="6087325" cy="19719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DC441-B85A-1213-03D8-3DB9B0DB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D7463-B2E8-D184-B746-3183D9B1354B}"/>
              </a:ext>
            </a:extLst>
          </p:cNvPr>
          <p:cNvSpPr txBox="1"/>
          <p:nvPr/>
        </p:nvSpPr>
        <p:spPr>
          <a:xfrm>
            <a:off x="609599" y="4104191"/>
            <a:ext cx="1118190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In this example, the _id: 3 is duplicated, MongoDB threw an error.</a:t>
            </a:r>
          </a:p>
          <a:p>
            <a:endParaRPr lang="en-US" sz="2600" dirty="0"/>
          </a:p>
          <a:p>
            <a:r>
              <a:rPr lang="en-US" sz="2600" dirty="0"/>
              <a:t>Since this example used the unordered insert, the operation continued to insert the documents with _id 4 and 5 into the books collection.</a:t>
            </a:r>
          </a:p>
        </p:txBody>
      </p:sp>
    </p:spTree>
    <p:extLst>
      <p:ext uri="{BB962C8B-B14F-4D97-AF65-F5344CB8AC3E}">
        <p14:creationId xmlns:p14="http://schemas.microsoft.com/office/powerpoint/2010/main" val="378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A21B-6D01-5D11-AC91-F5553B05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 Deployment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DA5670-0DB3-238B-BF4A-4F4E89641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303" y="1719263"/>
            <a:ext cx="6762306" cy="4411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A43E0-695B-AE88-DDAB-8DB2A7AE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6C8A-1BBF-80E7-0605-8F310770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6962-8396-F6F5-152E-E615EB1A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5036288" cy="4411662"/>
          </a:xfrm>
        </p:spPr>
        <p:txBody>
          <a:bodyPr/>
          <a:lstStyle/>
          <a:p>
            <a:r>
              <a:rPr lang="en-US" dirty="0"/>
              <a:t>To display the database you are using, type </a:t>
            </a:r>
            <a:r>
              <a:rPr lang="en-US" b="1" dirty="0" err="1">
                <a:highlight>
                  <a:srgbClr val="FFFF00"/>
                </a:highlight>
              </a:rPr>
              <a:t>db</a:t>
            </a:r>
            <a:endParaRPr lang="en-US" b="1" dirty="0">
              <a:highlight>
                <a:srgbClr val="FFFF00"/>
              </a:highlight>
            </a:endParaRPr>
          </a:p>
          <a:p>
            <a:r>
              <a:rPr lang="en-US" dirty="0"/>
              <a:t>To list the databases available to the user, use the command </a:t>
            </a:r>
            <a:r>
              <a:rPr lang="en-US" b="1" dirty="0">
                <a:highlight>
                  <a:srgbClr val="FFFF00"/>
                </a:highlight>
              </a:rPr>
              <a:t>show dbs</a:t>
            </a:r>
            <a:r>
              <a:rPr lang="en-US" dirty="0"/>
              <a:t>.</a:t>
            </a:r>
          </a:p>
          <a:p>
            <a:r>
              <a:rPr lang="en-US" dirty="0"/>
              <a:t>To switch databases, issue the </a:t>
            </a:r>
            <a:r>
              <a:rPr lang="en-US" b="1" dirty="0">
                <a:highlight>
                  <a:srgbClr val="FFFF00"/>
                </a:highlight>
              </a:rPr>
              <a:t>use &lt;</a:t>
            </a:r>
            <a:r>
              <a:rPr lang="en-US" b="1" dirty="0" err="1">
                <a:highlight>
                  <a:srgbClr val="FFFF00"/>
                </a:highlight>
              </a:rPr>
              <a:t>db</a:t>
            </a:r>
            <a:r>
              <a:rPr lang="en-US" b="1" dirty="0">
                <a:highlight>
                  <a:srgbClr val="FFFF00"/>
                </a:highlight>
              </a:rPr>
              <a:t>&gt; </a:t>
            </a:r>
            <a:r>
              <a:rPr lang="en-US" dirty="0"/>
              <a:t>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B421C-AA87-2263-B113-34D7C61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2BD07-5404-E041-9874-B07C86533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88" y="1719263"/>
            <a:ext cx="5784112" cy="44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3CAB-1531-FCA3-879B-0B1AD4E1A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Database and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C328-0E9F-91C0-8C64-B25EA98C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05" y="1719263"/>
            <a:ext cx="11546957" cy="4411662"/>
          </a:xfrm>
        </p:spPr>
        <p:txBody>
          <a:bodyPr/>
          <a:lstStyle/>
          <a:p>
            <a:r>
              <a:rPr lang="en-US" sz="2400" dirty="0"/>
              <a:t>To create a new database, issue the use &lt;</a:t>
            </a:r>
            <a:r>
              <a:rPr lang="en-US" sz="2400" dirty="0" err="1"/>
              <a:t>db</a:t>
            </a:r>
            <a:r>
              <a:rPr lang="en-US" sz="2400" dirty="0"/>
              <a:t>&gt; command with the database that you would like to create. </a:t>
            </a:r>
          </a:p>
          <a:p>
            <a:r>
              <a:rPr lang="en-US" sz="2400" dirty="0"/>
              <a:t>The mongo shell now assigns the database to the </a:t>
            </a:r>
            <a:r>
              <a:rPr lang="en-US" sz="2400" dirty="0" err="1"/>
              <a:t>db</a:t>
            </a:r>
            <a:r>
              <a:rPr lang="en-US" sz="2400" dirty="0"/>
              <a:t> variable</a:t>
            </a:r>
          </a:p>
          <a:p>
            <a:r>
              <a:rPr lang="en-US" sz="2400" dirty="0"/>
              <a:t>For example, the following commands create both the database </a:t>
            </a:r>
            <a:r>
              <a:rPr lang="en-US" sz="2400" dirty="0" err="1"/>
              <a:t>myNewDatabase</a:t>
            </a:r>
            <a:r>
              <a:rPr lang="en-US" sz="2400" dirty="0"/>
              <a:t> and the collection  </a:t>
            </a:r>
            <a:r>
              <a:rPr lang="en-US" sz="2400" dirty="0" err="1"/>
              <a:t>myCollection</a:t>
            </a:r>
            <a:r>
              <a:rPr lang="en-US" sz="2400" dirty="0"/>
              <a:t> using the </a:t>
            </a:r>
            <a:r>
              <a:rPr lang="en-US" sz="2400" dirty="0" err="1"/>
              <a:t>insertOne</a:t>
            </a:r>
            <a:r>
              <a:rPr lang="en-US" sz="2400" dirty="0"/>
              <a:t>()  operation: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a collection does not exist, MongoDB creates the collection when you first store data for that collection.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05462-185B-8615-6459-83664678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402ED-6B07-35F4-E60F-35C5C03D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41" y="3925094"/>
            <a:ext cx="8134768" cy="14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6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54DC47-78C1-BCCD-438C-BE89E6CEB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Adding New Documents To A Collection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AD108BD-C430-2874-C32C-E113985E2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BF88-FB48-47C8-CF71-E825C27EB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4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7DF0B-131B-DB25-5EE3-963D2308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insertOne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28DF-E1ED-C147-5EA0-F2324E5E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insertOne</a:t>
            </a:r>
            <a:r>
              <a:rPr lang="en-US" sz="2400" dirty="0"/>
              <a:t>() method allows you to insert a single document </a:t>
            </a:r>
            <a:br>
              <a:rPr lang="en-US" sz="2400" dirty="0"/>
            </a:br>
            <a:r>
              <a:rPr lang="en-US" sz="2400" dirty="0"/>
              <a:t>into a collection.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insertOne</a:t>
            </a:r>
            <a:r>
              <a:rPr lang="en-US" sz="2400" dirty="0"/>
              <a:t>() method accepts two arguments:</a:t>
            </a:r>
          </a:p>
          <a:p>
            <a:pPr lvl="1"/>
            <a:r>
              <a:rPr lang="en-US" sz="2200" dirty="0"/>
              <a:t>document is a document that you want to insert into the collection. The document argument is required.</a:t>
            </a:r>
          </a:p>
          <a:p>
            <a:pPr lvl="1"/>
            <a:r>
              <a:rPr lang="en-US" sz="2200" dirty="0" err="1"/>
              <a:t>writeConcern</a:t>
            </a:r>
            <a:r>
              <a:rPr lang="en-US" sz="2200" dirty="0"/>
              <a:t> is an optional argument that describes the level of acknowledgment requested from MongoDB for insert operation to a standalone MongoDB server or to shared clusters.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16DDF-CEFB-A977-DD63-90606E73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343C6-CC52-33C3-4F70-0D2C667E1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51" y="2277047"/>
            <a:ext cx="3464897" cy="14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4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DEEB-1048-E396-7747-317E4BF2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insertOne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FF13-390E-2C41-3332-F98B3318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42" y="1719263"/>
            <a:ext cx="11515060" cy="4411662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insertOne</a:t>
            </a:r>
            <a:r>
              <a:rPr lang="en-US" sz="2400" dirty="0"/>
              <a:t>() method returns a document that contains the following fields:</a:t>
            </a:r>
          </a:p>
          <a:p>
            <a:pPr lvl="1"/>
            <a:r>
              <a:rPr lang="en-US" sz="2400" b="1" dirty="0"/>
              <a:t>acknowledged</a:t>
            </a:r>
            <a:r>
              <a:rPr lang="en-US" sz="2400" dirty="0"/>
              <a:t> is a </a:t>
            </a:r>
            <a:r>
              <a:rPr lang="en-US" sz="2400" dirty="0" err="1"/>
              <a:t>boolean</a:t>
            </a:r>
            <a:r>
              <a:rPr lang="en-US" sz="2400" dirty="0"/>
              <a:t> value. It is set to true if the insert executed with write concern or false if the write concern was disabled.</a:t>
            </a:r>
          </a:p>
          <a:p>
            <a:pPr lvl="1"/>
            <a:r>
              <a:rPr lang="en-US" sz="2400" b="1" dirty="0" err="1"/>
              <a:t>insertedId</a:t>
            </a:r>
            <a:r>
              <a:rPr lang="en-US" sz="2400" dirty="0"/>
              <a:t> stores the value of _id field of the inserted document.</a:t>
            </a:r>
          </a:p>
          <a:p>
            <a:r>
              <a:rPr lang="en-US" sz="2400" dirty="0"/>
              <a:t>Note that if the collection does not exist, the </a:t>
            </a:r>
            <a:r>
              <a:rPr lang="en-US" sz="2400" dirty="0" err="1"/>
              <a:t>insertOne</a:t>
            </a:r>
            <a:r>
              <a:rPr lang="en-US" sz="2400" dirty="0"/>
              <a:t>() method will also create the collection and insert the document into it.</a:t>
            </a:r>
          </a:p>
          <a:p>
            <a:r>
              <a:rPr lang="en-US" sz="2400" dirty="0"/>
              <a:t>If you don’t specify the _id field in the document, MongoDB will add the _id field and generate a unique </a:t>
            </a:r>
            <a:r>
              <a:rPr lang="en-US" sz="2400" dirty="0" err="1"/>
              <a:t>ObjectId</a:t>
            </a:r>
            <a:r>
              <a:rPr lang="en-US" sz="2400" dirty="0"/>
              <a:t> for it before insert.</a:t>
            </a:r>
          </a:p>
          <a:p>
            <a:r>
              <a:rPr lang="en-US" sz="2400" dirty="0"/>
              <a:t>If you explicitly specify a value for the _id field, you need to ensure that it is unique in the collection. Otherwise, you will get a duplicate key error.</a:t>
            </a:r>
          </a:p>
          <a:p>
            <a:r>
              <a:rPr lang="en-US" sz="2400" dirty="0"/>
              <a:t>To insert multiple documents into a collection, you use the </a:t>
            </a:r>
            <a:r>
              <a:rPr lang="en-US" sz="2400" dirty="0" err="1"/>
              <a:t>insertMany</a:t>
            </a:r>
            <a:r>
              <a:rPr lang="en-US" sz="2400" dirty="0"/>
              <a:t>() method.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42A4E-5C08-1D04-17A8-2693DC50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3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34C3-CF3A-648D-A856-E9CE2FEB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document without an _id field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BA844F-91BD-8E06-B7C7-2C80C4FD2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95" y="1770881"/>
            <a:ext cx="8237504" cy="7277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0616E-5FD5-E230-8835-FDE81F41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E5E0A-E347-8B91-0928-F36EB4D5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5" y="2917843"/>
            <a:ext cx="8762012" cy="1090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57090-2290-D17C-D317-26ED629C7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95" y="4454247"/>
            <a:ext cx="4515082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7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A6D6-A511-CC66-81B8-8513A1A0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 document with an _id field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D7F7DD-FF53-6DA6-FAEC-2871590D0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681747"/>
            <a:ext cx="7203755" cy="11890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8D93-43B5-25D0-6F2E-EA20CADA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D3F62-B116-9C05-B630-FD4CFA5F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3134900"/>
            <a:ext cx="7203755" cy="512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7F39C7-44FB-2FAA-6844-ABEAF872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3981505"/>
            <a:ext cx="7598736" cy="1209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4DD55-4F80-8F17-D693-CF2D09203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" y="5434657"/>
            <a:ext cx="10506065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280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230</TotalTime>
  <Words>797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Learner Template</vt:lpstr>
      <vt:lpstr>CRUD Operations</vt:lpstr>
      <vt:lpstr>Connect to a Deployment</vt:lpstr>
      <vt:lpstr>Switch Databases</vt:lpstr>
      <vt:lpstr>Create a New Database and Collection</vt:lpstr>
      <vt:lpstr>Adding New Documents To A Collection</vt:lpstr>
      <vt:lpstr>MongoDB insertOne() method</vt:lpstr>
      <vt:lpstr>MongoDB insertOne() method</vt:lpstr>
      <vt:lpstr>Insert a document without an _id field</vt:lpstr>
      <vt:lpstr>Insert a document with an _id field </vt:lpstr>
      <vt:lpstr>MongoDB insertMany() method</vt:lpstr>
      <vt:lpstr>MongoDB insertMany() method</vt:lpstr>
      <vt:lpstr>MongoDB insertMany() method</vt:lpstr>
      <vt:lpstr>insertMany() - without specifying _id fields</vt:lpstr>
      <vt:lpstr>insertMany() - with _id fields</vt:lpstr>
      <vt:lpstr>Unordered insert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Operations</dc:title>
  <dc:creator>Jasdhir Singh</dc:creator>
  <cp:lastModifiedBy>Jasdhir Singh</cp:lastModifiedBy>
  <cp:revision>76</cp:revision>
  <dcterms:created xsi:type="dcterms:W3CDTF">2024-02-13T13:35:47Z</dcterms:created>
  <dcterms:modified xsi:type="dcterms:W3CDTF">2024-02-15T03:47:51Z</dcterms:modified>
</cp:coreProperties>
</file>