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AAC8-E688-4389-8515-E081B4FF169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9B32-6A57-4AA2-8E56-C45DEC302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19CC9A0-BD9C-4D6C-8AA5-EA5A8CA4EC36}" type="datetime1">
              <a:rPr lang="en-US" smtClean="0"/>
              <a:t>2/16/2024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0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CA237-D9D9-4D8A-BA5F-33275CC544CD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E66D0F-156F-49AD-84C2-4AFC9D6BC308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0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D8E65E7-0B15-4DF1-BD29-2D8D02A753D6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4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21575C-2299-4BA9-BCA8-A56421ACDFF4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F3D0A-C1B0-4034-97E6-D16B72C5DE94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0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9FA844-59CC-4104-B933-2B035EDE67CF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9CF9F0-9524-4362-A8B2-3DE212FC8E3F}" type="datetime1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0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BDE55-73D2-45AF-8721-9DA9C93F8BD1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6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970D1D-BB0D-4933-9CB6-13C20BF79D2D}" type="datetime1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5D93F3-9DB1-4B01-9D29-92B18E9FAF88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4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A12389-8344-4E8E-A10D-ED032A79BEC1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7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5CB094C-F65C-4A77-867C-07867FBF629C}" type="datetime1">
              <a:rPr lang="en-US" smtClean="0"/>
              <a:t>2/16/2024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EE2E87F-90F4-4CE6-B9F6-C23F08BB50C7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73081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1679-B5B6-B47C-C121-DAFE96276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Documents Using Comparison Query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9584F-0ABE-2BDB-62C7-EEE534B9C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132FF-2981-97A7-A1C6-707F0E07A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B5EF-FE61-5EF2-880E-E22D108B2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gte</a:t>
            </a:r>
            <a:r>
              <a:rPr lang="en-US" dirty="0"/>
              <a:t>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5B6EDD-75D4-FF06-809D-AACC0ACEB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068" y="2558987"/>
            <a:ext cx="1995377" cy="26798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970B3-8B9F-EB5A-733A-34F6FCE7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05E6F-3B6C-8F90-3898-8BD688FCE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579" y="2558986"/>
            <a:ext cx="2260212" cy="2679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7D8356-3F0C-A115-5A8A-52C2B8B0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235" y="2523818"/>
            <a:ext cx="1995377" cy="2743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3341C5-03C0-9B09-B710-A037F3E4D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056" y="2523817"/>
            <a:ext cx="3639054" cy="26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23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90EE-DE02-518B-51EA-72832245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lt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E466-9B65-DDD3-1E07-C6A64E14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</a:rPr>
              <a:t>$</a:t>
            </a:r>
            <a:r>
              <a:rPr lang="en-US" b="1" dirty="0" err="1">
                <a:highlight>
                  <a:srgbClr val="FFFF00"/>
                </a:highlight>
              </a:rPr>
              <a:t>lt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/>
              <a:t>operator is a comparison query operator that allows you to select the documents where the value of a field is less than a specified value.</a:t>
            </a:r>
          </a:p>
          <a:p>
            <a:r>
              <a:rPr lang="en-US" dirty="0"/>
              <a:t>Here is the syntax of the $</a:t>
            </a:r>
            <a:r>
              <a:rPr lang="en-US" dirty="0" err="1"/>
              <a:t>lt</a:t>
            </a:r>
            <a:r>
              <a:rPr lang="en-US" dirty="0"/>
              <a:t> operator: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EAA53-D6C0-D030-EF51-E20EA2E6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BA22D-E31B-FB6B-8949-55B160F3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837" y="4065761"/>
            <a:ext cx="4863310" cy="102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2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782F-EF22-9BCB-1148-20EB0FFE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lt</a:t>
            </a:r>
            <a:r>
              <a:rPr lang="en-US" dirty="0"/>
              <a:t>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0ECCCF-C739-CDC6-5F20-EADE955AD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88459"/>
            <a:ext cx="1695537" cy="2235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ED921-0139-C66F-832F-FC4B752F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05D5D-746F-8628-2341-2160144D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955" y="2488459"/>
            <a:ext cx="1854295" cy="2305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6AC8AC-921C-2C97-5BAB-03CBDA129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149" y="2490138"/>
            <a:ext cx="1663786" cy="2248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30166-DD2A-388A-80DB-70F906142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728" y="2520210"/>
            <a:ext cx="3340272" cy="227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8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C385-709A-DFCD-C9F5-E04D1275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lte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831C-2E94-90FD-D8D5-F84509CA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</a:rPr>
              <a:t>$</a:t>
            </a:r>
            <a:r>
              <a:rPr lang="en-US" b="1" dirty="0" err="1">
                <a:highlight>
                  <a:srgbClr val="FFFF00"/>
                </a:highlight>
              </a:rPr>
              <a:t>lte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/>
              <a:t>is a comparison query operator that allows you to select documents where the value of a field is less than or equal to ( &lt;= ) a specified value.</a:t>
            </a:r>
          </a:p>
          <a:p>
            <a:r>
              <a:rPr lang="en-US" dirty="0"/>
              <a:t>The following shows the $</a:t>
            </a:r>
            <a:r>
              <a:rPr lang="en-US" dirty="0" err="1"/>
              <a:t>lte</a:t>
            </a:r>
            <a:r>
              <a:rPr lang="en-US" dirty="0"/>
              <a:t> syntax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6239D-8AB5-7046-74F2-8A1A84DE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32A69-A9E4-92D9-DE00-507A8E21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25094"/>
            <a:ext cx="3808510" cy="7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8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DA3D-D460-D0E8-7BB4-DE7BD4A9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lte</a:t>
            </a:r>
            <a:r>
              <a:rPr lang="en-US" dirty="0"/>
              <a:t> operator –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622A13-AA23-2046-F515-311DFB64E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36379"/>
            <a:ext cx="1682836" cy="22670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7367B-47A8-AC66-0083-A6F6F66B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24DAA2-FF37-8D01-8DCE-F214DAB4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633" y="2527426"/>
            <a:ext cx="1963233" cy="22760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D1682-1D64-7340-F2BE-B139BBCCC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149" y="2527426"/>
            <a:ext cx="1663786" cy="22543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C5437-EA9D-83E4-35EA-C4C1E23A9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138" y="2527426"/>
            <a:ext cx="3397425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6083-865D-5360-1C66-5A2859AA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$ne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7BA5-9EC9-58E0-73EE-A000B7E15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</a:rPr>
              <a:t>$ne</a:t>
            </a:r>
            <a:r>
              <a:rPr lang="en-US" dirty="0"/>
              <a:t> is a comparison query operator that allows you to select documents where the value of a filed is not equal to a specified value. </a:t>
            </a:r>
          </a:p>
          <a:p>
            <a:r>
              <a:rPr lang="en-US" dirty="0"/>
              <a:t>It also includes documents that don’t contain the field.</a:t>
            </a:r>
          </a:p>
          <a:p>
            <a:r>
              <a:rPr lang="en-US" dirty="0"/>
              <a:t>The $ne is called the inequality operator. </a:t>
            </a:r>
          </a:p>
          <a:p>
            <a:r>
              <a:rPr lang="en-US" dirty="0"/>
              <a:t>Here is the syntax of the $ne operator: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D09D5-EE16-92DC-B3CA-7A8F7966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4E13F-6D32-DB90-9517-2B046671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43" y="4992862"/>
            <a:ext cx="3470277" cy="6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AD34-6210-4399-5378-7A519B2F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$ne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D0FD0E-7DA7-EF63-3772-481534930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51148"/>
            <a:ext cx="1625684" cy="22162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F9468-F6C7-6D8B-4481-12B5F3C2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6FE79-CBC4-1B6B-2825-94FABA69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99" y="2551148"/>
            <a:ext cx="1854295" cy="2209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96F45-1894-5C5F-BE05-B4C48EA6A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209" y="2551148"/>
            <a:ext cx="1696434" cy="22099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75C4F-BDB3-B469-0C5C-B75146AC5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268" y="2532097"/>
            <a:ext cx="3359323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3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016-EA9E-B038-E05F-5CEA53C2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1009-6D19-C796-92DB-E58FD8B28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</a:rPr>
              <a:t>$in</a:t>
            </a:r>
            <a:r>
              <a:rPr lang="en-US" b="1" dirty="0"/>
              <a:t> </a:t>
            </a:r>
            <a:r>
              <a:rPr lang="en-US" dirty="0"/>
              <a:t>is a comparison query operator that allows you to select documents where the value of a field is equal to any value in an array.</a:t>
            </a:r>
          </a:p>
          <a:p>
            <a:r>
              <a:rPr lang="en-US" dirty="0"/>
              <a:t>The following shows the syntax of the $in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9C96F-37C8-FCD7-50A3-B49EC029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BE251-C3BC-575E-6450-82FDE477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25094"/>
            <a:ext cx="7275523" cy="7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9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8C50-997B-73F3-719F-8F8D29E8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$in operator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B39BF7-A9BD-AC05-4CB6-87CCFDDF9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30989"/>
            <a:ext cx="2038455" cy="22353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6B4E2-CCD7-A889-DFB9-A0D35012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169F57-8CEB-76CF-E9BA-92751C078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360" y="2530989"/>
            <a:ext cx="2730640" cy="22543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F74561-A90D-CA43-87E3-27A653FCDC9A}"/>
              </a:ext>
            </a:extLst>
          </p:cNvPr>
          <p:cNvSpPr txBox="1"/>
          <p:nvPr/>
        </p:nvSpPr>
        <p:spPr>
          <a:xfrm>
            <a:off x="6813305" y="1799045"/>
            <a:ext cx="4468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query uses the $in operator to find documents where the color array has at least one element that matches either /^g+/ or /^w+/ regular expression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E3B11-4266-2D7F-CB43-53A18F25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522" y="3150208"/>
            <a:ext cx="3330155" cy="26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04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2B1-A1F3-9E86-F4CA-DAACE52A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nin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7EAE-B40F-43C3-BB2D-C82221E5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</a:t>
            </a:r>
            <a:r>
              <a:rPr lang="en-US" dirty="0" err="1"/>
              <a:t>nin</a:t>
            </a:r>
            <a:r>
              <a:rPr lang="en-US" dirty="0"/>
              <a:t> is a query comparison operator that allows you to find documents where:</a:t>
            </a:r>
          </a:p>
          <a:p>
            <a:pPr lvl="1"/>
            <a:r>
              <a:rPr lang="en-US" dirty="0"/>
              <a:t>the value of the field is not equal to any value in an array</a:t>
            </a:r>
          </a:p>
          <a:p>
            <a:pPr lvl="1"/>
            <a:r>
              <a:rPr lang="en-US" dirty="0"/>
              <a:t>or the field does not exist.</a:t>
            </a:r>
          </a:p>
          <a:p>
            <a:r>
              <a:rPr lang="en-US" dirty="0"/>
              <a:t>Here is the syntax of the $</a:t>
            </a:r>
            <a:r>
              <a:rPr lang="en-US" dirty="0" err="1"/>
              <a:t>nin</a:t>
            </a:r>
            <a:r>
              <a:rPr lang="en-US" dirty="0"/>
              <a:t> operator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7399-AEE3-9F3E-18F3-4D4E374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91B2C-9F89-3E2A-239C-DE46AA00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350626"/>
            <a:ext cx="8632698" cy="8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7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ADBB-DD6D-BF4A-983D-EC051542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$eq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7236-ABF9-5A43-B004-BCFFD331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$eq operator is a comparison query operator that allows you to match documents where the value of a field equals a specified value.</a:t>
            </a:r>
          </a:p>
          <a:p>
            <a:r>
              <a:rPr lang="en-US" dirty="0"/>
              <a:t>The following shows the syntax of $eq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10C5-0414-B157-596C-DC8FABDB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42835-0B84-9063-5491-1439A42C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25093"/>
            <a:ext cx="4355805" cy="23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8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3517-A4E1-C923-75BD-DB1E7A95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nin</a:t>
            </a:r>
            <a:r>
              <a:rPr lang="en-US" dirty="0"/>
              <a:t> operator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36C437-B0D5-12C2-7F81-6BB85E2B9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18143"/>
            <a:ext cx="2171812" cy="2197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E1602-FEA8-2901-7910-91D2F5C0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E84EB-1FFA-1C02-E7A9-69BF697A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55" y="2518143"/>
            <a:ext cx="2844946" cy="2292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BE8CBE-1C18-4176-8DFF-A0BD7ED293C9}"/>
              </a:ext>
            </a:extLst>
          </p:cNvPr>
          <p:cNvSpPr txBox="1"/>
          <p:nvPr/>
        </p:nvSpPr>
        <p:spPr>
          <a:xfrm>
            <a:off x="6972300" y="1765855"/>
            <a:ext cx="4521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query uses the $</a:t>
            </a:r>
            <a:r>
              <a:rPr lang="en-US" dirty="0" err="1"/>
              <a:t>nin</a:t>
            </a:r>
            <a:r>
              <a:rPr lang="en-US" dirty="0"/>
              <a:t> operator to find documents where the color array doesn’t have an element that matches /^g+/ and /^w+/ regular expression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A7F6AE-FF3C-D220-E10E-45851EDFC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300" y="3099258"/>
            <a:ext cx="3203058" cy="286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7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944A-E698-D8B6-37E2-28EB5E69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$eq operator to check if a field equals a specified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B3C8-235D-C0E3-A4DC-724E1C3A6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uses the $eq operator to query the products collection to select all documents where the value of the price field equals 899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09119-E17D-70E9-CA0F-DAACFBF0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E13A1-0E1D-61DE-2298-10A574C2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7" y="3402418"/>
            <a:ext cx="2757376" cy="33147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58BE5-0892-EF49-4C91-ED2C6073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849" y="3519217"/>
            <a:ext cx="3471722" cy="2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1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C405-2B9E-DC8E-B101-B0AA3575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$eq operator to check if a field in an embedded document equals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567F-898B-9DBA-56C4-05999709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uses the $eq operator to search for documents where the value of the ram field in the spec document equals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DB7D5-9317-FC5A-B2F5-84ECCA5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CC44-F3C8-14B1-9ACB-B5B9BF98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429000"/>
            <a:ext cx="2537637" cy="324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9C1EE5-8331-037E-487C-955778C6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2641600" cy="30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3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D0CF-00A2-54A4-44B2-45666CA8E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$eq operator to check if an array element equals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976B-4F83-BF59-0EA9-3120A876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uses the $eq operator to query the products collection to find all documents where the array color contains an element with the value "black“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6C411-548D-F755-4F68-2A344EA3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FF23E-34C4-C02A-E679-493CB90D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13051"/>
            <a:ext cx="2505740" cy="31355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B55033-2975-CD8F-B744-7AB919E4D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435" y="3413051"/>
            <a:ext cx="2393672" cy="33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9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486A-9F49-97F4-F7BF-13025A52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$eq operator to check if a field equals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49EF-AF4B-E365-1471-BCDC083B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uses the $eq operator to select documents in the widget collection with the published date is 2020-05-14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505F2-9208-70D0-2F32-A8265E0A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060477-3EFD-514B-B434-85409777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0"/>
            <a:ext cx="416367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3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363B-93C2-FC83-6A6F-DEEB53FA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gt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3959-A75E-3A0F-6148-9ED55B030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</a:t>
            </a:r>
            <a:r>
              <a:rPr lang="en-US" dirty="0" err="1"/>
              <a:t>gt</a:t>
            </a:r>
            <a:r>
              <a:rPr lang="en-US" dirty="0"/>
              <a:t> operator is a comparison query operator that allows you to select documents where the value of a field is greater than (&gt;) a specified value.</a:t>
            </a:r>
          </a:p>
          <a:p>
            <a:r>
              <a:rPr lang="en-US" dirty="0"/>
              <a:t>The following shows the syntax of the $</a:t>
            </a:r>
            <a:r>
              <a:rPr lang="en-US" dirty="0" err="1"/>
              <a:t>gt</a:t>
            </a:r>
            <a:r>
              <a:rPr lang="en-US" dirty="0"/>
              <a:t>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FCAA6-D1DF-587B-6B6C-CC146236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37D05-74D3-E776-A92C-CCF2F3C2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395209"/>
            <a:ext cx="5285627" cy="8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207E-D606-D070-48E5-8A053F52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gt</a:t>
            </a:r>
            <a:r>
              <a:rPr lang="en-US" dirty="0"/>
              <a:t>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BFCC6C-3FE3-8C62-158E-3193EB6E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55250"/>
            <a:ext cx="1942214" cy="27303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1FD68-D50D-30FA-FCFE-0ED17702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D5F9E-FF64-087D-6FA1-4BF921C5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359" y="2555251"/>
            <a:ext cx="2045960" cy="2647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4B4222-08F6-3DE1-1B60-0EE532115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111" y="2555249"/>
            <a:ext cx="3937765" cy="2647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2FDFFB-83C0-29E2-E68A-6254460DD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606" y="2555249"/>
            <a:ext cx="1982750" cy="26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1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3002-B3F6-5385-57C9-5DE44F5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gte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65D1-39D9-0291-430C-F523F86F7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$</a:t>
            </a:r>
            <a:r>
              <a:rPr lang="en-US" dirty="0" err="1"/>
              <a:t>gte</a:t>
            </a:r>
            <a:r>
              <a:rPr lang="en-US" dirty="0"/>
              <a:t> is a comparison query operator that allows you to select documents where a value of a field is greater than or equal to ( i.e. &gt;=) a specified value.</a:t>
            </a:r>
          </a:p>
          <a:p>
            <a:r>
              <a:rPr lang="en-US" dirty="0"/>
              <a:t>The $</a:t>
            </a:r>
            <a:r>
              <a:rPr lang="en-US" dirty="0" err="1"/>
              <a:t>gte</a:t>
            </a:r>
            <a:r>
              <a:rPr lang="en-US" dirty="0"/>
              <a:t> operator has the following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3D508-D0AF-9317-9E6E-03B30C16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E87F-90F4-4CE6-B9F6-C23F08BB50C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6BE4A-B2F0-9309-295E-BC1D1620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3" y="3925094"/>
            <a:ext cx="4831202" cy="8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8052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68</TotalTime>
  <Words>658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Learner Template</vt:lpstr>
      <vt:lpstr>Selecting Documents Using Comparison Query Operators</vt:lpstr>
      <vt:lpstr>MongoDB $eq operator</vt:lpstr>
      <vt:lpstr>Using $eq operator to check if a field equals a specified value</vt:lpstr>
      <vt:lpstr>Using the $eq operator to check if a field in an embedded document equals a value</vt:lpstr>
      <vt:lpstr>Using $eq operator to check if an array element equals a value</vt:lpstr>
      <vt:lpstr>Using $eq operator to check if a field equals a date</vt:lpstr>
      <vt:lpstr>MongoDB $gt operator</vt:lpstr>
      <vt:lpstr>MongoDB $gt operator - Examples</vt:lpstr>
      <vt:lpstr>MongoDB $gte operator</vt:lpstr>
      <vt:lpstr>MongoDB $gte operator - Examples</vt:lpstr>
      <vt:lpstr>MongoDB $lt operator</vt:lpstr>
      <vt:lpstr>MongoDB $lt operator - Examples</vt:lpstr>
      <vt:lpstr>MongoDB $lte operator</vt:lpstr>
      <vt:lpstr>MongoDB $lte operator – Examples</vt:lpstr>
      <vt:lpstr>MongoDB $ne operator</vt:lpstr>
      <vt:lpstr>MongoDB $ne operator - Examples</vt:lpstr>
      <vt:lpstr>MongoDB $in operator</vt:lpstr>
      <vt:lpstr>MongoDB $in operator - Example</vt:lpstr>
      <vt:lpstr>MongoDB $nin operator</vt:lpstr>
      <vt:lpstr>MongoDB $nin operator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documents using comparison query operators</dc:title>
  <dc:creator>Jasdhir Singh</dc:creator>
  <cp:lastModifiedBy>Jasdhir Singh</cp:lastModifiedBy>
  <cp:revision>49</cp:revision>
  <dcterms:created xsi:type="dcterms:W3CDTF">2024-02-15T03:52:08Z</dcterms:created>
  <dcterms:modified xsi:type="dcterms:W3CDTF">2024-02-16T04:01:31Z</dcterms:modified>
</cp:coreProperties>
</file>