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63E3-3DE7-4F26-A93D-64B8084AEA6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D12C9-F889-4489-9C68-5F838DAD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F4D438A-F2FF-42EF-84B3-17878654C9D8}" type="datetime1">
              <a:rPr lang="en-US" smtClean="0"/>
              <a:t>2/16/2024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AEE8D-C0A8-4E45-A711-5F9D4C5F433F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93836-7797-423D-8A42-ADDA7E8E388B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4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2A593-3B70-4E5E-B7F5-63B00D80BE79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E5429-AB27-4E1E-802A-8B2BFE1D0B85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6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B31561-DC76-4A9D-9A2F-C65FE2BBBDEA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65275-02BB-4CD8-B87D-BA2A36ADEEE4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EAC79-7A79-4A6E-9E68-AD07D5D6368A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319F4-A9A3-4A96-8CB1-0C4073FACCDF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250BAD-2A88-4A33-AB9D-521A5271195B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97BE4-9AAD-4E2F-BD21-DE24D7FBEF82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9FCBF-68DB-460C-ABBA-F470458F34BF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A2DF939-D96C-4757-9380-199CD293CF16}" type="datetime1">
              <a:rPr lang="en-US" smtClean="0"/>
              <a:t>2/16/2024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4CBCEF-E89A-4260-9C22-E9BF963FA8F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464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BF3-56C6-5E57-AD55-0970CE1F9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95420"/>
            <a:ext cx="8519584" cy="2133600"/>
          </a:xfrm>
        </p:spPr>
        <p:txBody>
          <a:bodyPr/>
          <a:lstStyle/>
          <a:p>
            <a:pPr algn="ctr"/>
            <a:r>
              <a:rPr lang="en-US" dirty="0"/>
              <a:t>Selecting Documents Using Logical Query Operators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Element Query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F756-D6F7-451E-C144-A20F463C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384" y="3886200"/>
            <a:ext cx="83312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5771-0D76-EFAA-7000-DDFBB6AFA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2E09-2888-CAC0-17A4-102F01AA3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Documents Using Element Query 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5F332B-1B30-DAC9-7261-7BB1C7309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0B551-7107-950A-C872-70E43694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737-71CF-4A01-E416-296CD3EF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$exists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B2EA-DE3B-F17F-19E2-0CEDFDEC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$exists is an element query operator that has the following syntax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When the &lt;</a:t>
            </a:r>
            <a:r>
              <a:rPr lang="en-US" sz="2600" dirty="0" err="1"/>
              <a:t>boolean_value</a:t>
            </a:r>
            <a:r>
              <a:rPr lang="en-US" sz="2600" dirty="0"/>
              <a:t>&gt; is true, the $exists operator matches the documents that contain the field with any value including null.</a:t>
            </a:r>
          </a:p>
          <a:p>
            <a:r>
              <a:rPr lang="en-US" sz="2600" dirty="0"/>
              <a:t>If the &lt;</a:t>
            </a:r>
            <a:r>
              <a:rPr lang="en-US" sz="2600" dirty="0" err="1"/>
              <a:t>boolean_value</a:t>
            </a:r>
            <a:r>
              <a:rPr lang="en-US" sz="2600" dirty="0"/>
              <a:t>&gt; is false, the $exists operator matches the documents that don’t contain the field.</a:t>
            </a:r>
          </a:p>
          <a:p>
            <a:r>
              <a:rPr lang="en-US" sz="2600" dirty="0"/>
              <a:t>The MongoDB $exists doesn’t correspond to the EXISTS operator in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7972-81D7-1263-625E-F167F1C4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8114B-05A1-6894-29E8-AE71580B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4" y="2252691"/>
            <a:ext cx="6672947" cy="6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EE4F-0121-C289-3405-FE909830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$exists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F6984B-DECE-DE0B-088D-15AED5D0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85870"/>
            <a:ext cx="2750288" cy="4723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BAA0-78C5-8204-8E11-2D96D335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050A3-0B2A-9261-F349-5355E3718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37" y="1885870"/>
            <a:ext cx="3169116" cy="410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26B65-A55D-0E43-D375-EC4C5AA8B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43" y="2012110"/>
            <a:ext cx="3158211" cy="34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4187-6612-FFC0-A7CA-CB300362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$type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8C6-600F-7D50-B21D-C410CF3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you need to deal with highly unstructured data where data types are unpredictable. In this case, you need to use the $type operator.</a:t>
            </a:r>
          </a:p>
          <a:p>
            <a:r>
              <a:rPr lang="en-US" sz="2400" dirty="0"/>
              <a:t>The $type is an element query operator that allows you to select documents where the value of a field is an instance of a specified BSON type.</a:t>
            </a:r>
          </a:p>
          <a:p>
            <a:r>
              <a:rPr lang="en-US" sz="2400" dirty="0"/>
              <a:t>The $type operator has the following syntax</a:t>
            </a:r>
          </a:p>
          <a:p>
            <a:endParaRPr lang="en-US" sz="2400" dirty="0"/>
          </a:p>
          <a:p>
            <a:r>
              <a:rPr lang="en-US" sz="2400" dirty="0"/>
              <a:t>The $type operator also accepts a list of BSON types like this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syntax, the $type operator selects the documents where the type of the field matches any BSON type on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62C0-445B-44E0-5DE3-4BDDCC71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79817-34B6-7374-9D5D-934AB436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88" y="3429000"/>
            <a:ext cx="4653517" cy="641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E2F5-1923-1591-7647-84AF0EF5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66256"/>
            <a:ext cx="8390538" cy="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834E-E5F6-38D8-0AB0-153F6FD3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$type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917A-BBC5-2A49-98CA-E3B15061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provides you with three ways to identify a BSON type: string, number, and alias.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76C16-EC94-CE86-F535-F50542A7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4460-A020-B99F-71AE-C2E8710E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6" y="2803945"/>
            <a:ext cx="5607338" cy="3759393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7C8240-A744-BC12-80EE-8A1B63537171}"/>
              </a:ext>
            </a:extLst>
          </p:cNvPr>
          <p:cNvGrpSpPr/>
          <p:nvPr/>
        </p:nvGrpSpPr>
        <p:grpSpPr>
          <a:xfrm>
            <a:off x="6479812" y="2845794"/>
            <a:ext cx="5569237" cy="3444456"/>
            <a:chOff x="6479812" y="2845794"/>
            <a:chExt cx="5569237" cy="34444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C840B6-5B84-E1C8-997B-10DBFAB1E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9813" y="3261144"/>
              <a:ext cx="5569236" cy="3029106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96EFBC-A3F8-885D-56A1-9D7ADA21C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812" y="2845794"/>
              <a:ext cx="5569236" cy="44452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9790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E40C-3735-6F17-21A7-EEEECB50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$type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2F4755-B674-B0E5-DBEE-62561491C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65779"/>
            <a:ext cx="3045334" cy="33264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4E5A0-9034-E560-4199-218A9D20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6A146-588F-975D-7B65-376A1A8C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53" y="3526680"/>
            <a:ext cx="1676486" cy="2273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5A70D-2202-A2BA-6577-58EF2CFA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43" y="1686731"/>
            <a:ext cx="2186763" cy="2285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072C3-E64B-7E80-B599-721D28E9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380" y="4241685"/>
            <a:ext cx="1987652" cy="2235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804E4-092C-9A03-BA23-747DA3491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22" y="1765779"/>
            <a:ext cx="3105310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CC0A-7032-DFF0-3980-735918C4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$and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90BC-BDF3-CF94-ADF6-7B57B129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$and is a logical query operator that allows you to carry a logical AND operation on an array of one or more expressions.</a:t>
            </a:r>
          </a:p>
          <a:p>
            <a:r>
              <a:rPr lang="en-US" sz="2400" dirty="0"/>
              <a:t>The following shows the syntax of the $and operator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$and operator returns true if all expressions evaluate to true.</a:t>
            </a:r>
          </a:p>
          <a:p>
            <a:r>
              <a:rPr lang="en-US" sz="2400" dirty="0"/>
              <a:t>The $and operator stops evaluating the remaining expressions as soon as it finds an expression that evaluates to false. This feature is called short-circuit evaluation.</a:t>
            </a:r>
          </a:p>
          <a:p>
            <a:pPr marL="0" indent="0">
              <a:buNone/>
            </a:pPr>
            <a:r>
              <a:rPr lang="en-US" sz="2400" b="1" dirty="0"/>
              <a:t>Implicit AND operator</a:t>
            </a:r>
          </a:p>
          <a:p>
            <a:r>
              <a:rPr lang="en-US" sz="2400" dirty="0"/>
              <a:t>When you use a comma-separated list of expressions, MongoDB will carry an implicit AND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B964-5B39-2527-5879-8691DE4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9EADF-C474-7662-8853-483A1A6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2" y="2984415"/>
            <a:ext cx="5557814" cy="641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65E7AC-727C-6DC6-BC1B-4E40F860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31" y="5462616"/>
            <a:ext cx="5461612" cy="4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43DA-2E68-327F-EAA1-D70010FB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$and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A0FCA-4158-3327-7A2A-BD94B5AC5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712321"/>
            <a:ext cx="4132521" cy="48325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12166-C0F6-4AD3-8974-D8E7802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068F0-04BA-AB43-CDDA-58CB292D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2321"/>
            <a:ext cx="2844800" cy="44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917-88A0-7E63-1CA2-1B7B6AE6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D2FD-6AD4-26AC-52D1-5DA855CD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$or is a logical query operator that carries a logical OR operation on an array of one or more expressions and selects the documents that satisfy at least one expression.</a:t>
            </a:r>
          </a:p>
          <a:p>
            <a:r>
              <a:rPr lang="en-US" dirty="0"/>
              <a:t>Here is the syntax of the $or operator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52A0-D2F1-A30A-5047-EBA4AC25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52BE-2AE5-04CC-705C-447BBCC4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909144"/>
            <a:ext cx="7399345" cy="7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07E-7136-FC4D-71F5-A74DD9A3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$or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CADED6-F864-B716-9A54-A1B39C4D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99448"/>
            <a:ext cx="3005470" cy="4583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67309-ED10-AB98-08C5-F763E82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613ED-ECDC-E372-D26E-B52E7DB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82" y="1899448"/>
            <a:ext cx="4779431" cy="43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E897-B988-28DC-6B7C-A59DB7B3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$not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91E1-F499-80D2-9C33-B284317C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$not operator is a logical query operator that performs a logical NOT operation on a specified &lt;expression&gt; and selects documents that do not match the &lt;expression&gt;. This includes the documents that do not contain the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81747-FC6C-731F-FA91-EA2DFE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204CB-48AD-DB5C-06BB-0A33D875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15" y="3925094"/>
            <a:ext cx="8393079" cy="8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094-C6CC-B3DB-8221-AA5EAC27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$not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896A8-DA0E-D803-C703-60CF0754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4837"/>
            <a:ext cx="3228753" cy="46244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818A1-4527-9E1D-341C-D4B59D8F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CAC95-81B3-D3ED-CD1E-AD4A1339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3284"/>
            <a:ext cx="3871415" cy="36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A5D-53AD-07F0-603B-F7ABAE1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847B-FB7E-12F7-4FA8-E0AABCAE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$nor is a logical query operator that allows you to perform a logical NOR operation on a list of one or more query expressions and selects documents that fail all the query expressions.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78595-71A9-9298-0123-06DD2BD0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79C99-19DF-D17E-8E01-D955EFF4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5093"/>
            <a:ext cx="10026882" cy="8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A73A-CC9D-FCB3-40A4-A6893E98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$nor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CE7D87-141C-ADC8-5813-4A3638196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59132"/>
            <a:ext cx="3398874" cy="42907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2A14-F6BC-6A2C-880B-14AC1D7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BCEF-E89A-4260-9C22-E9BF963FA8F9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1FB39-ECFF-3267-3F03-6D4688FF26D6}"/>
              </a:ext>
            </a:extLst>
          </p:cNvPr>
          <p:cNvSpPr txBox="1"/>
          <p:nvPr/>
        </p:nvSpPr>
        <p:spPr>
          <a:xfrm>
            <a:off x="6004737" y="1754948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returns documents where:</a:t>
            </a:r>
          </a:p>
          <a:p>
            <a:endParaRPr lang="en-US" dirty="0"/>
          </a:p>
          <a:p>
            <a:r>
              <a:rPr lang="en-US" dirty="0"/>
              <a:t>the value is the price field is not 899</a:t>
            </a:r>
          </a:p>
          <a:p>
            <a:r>
              <a:rPr lang="en-US" dirty="0"/>
              <a:t>and the color array does not have any "gold" element.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E9C674-8B9F-9ECA-238E-697FBEB2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52" y="3235940"/>
            <a:ext cx="6655142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058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36</TotalTime>
  <Words>538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Learner Template</vt:lpstr>
      <vt:lpstr>Selecting Documents Using Logical Query Operators &amp; Element Query Operators</vt:lpstr>
      <vt:lpstr>MongoDB $and operator</vt:lpstr>
      <vt:lpstr>MongoDB $and operator - Examples</vt:lpstr>
      <vt:lpstr>MongoDB $or operator</vt:lpstr>
      <vt:lpstr>MongoDB $or operator - Examples</vt:lpstr>
      <vt:lpstr>MongoDB $not operator</vt:lpstr>
      <vt:lpstr>MongoDB $not operator - Examples</vt:lpstr>
      <vt:lpstr>MongoDB $nor operator</vt:lpstr>
      <vt:lpstr>MongoDB $nor operator - Examples</vt:lpstr>
      <vt:lpstr>Selecting Documents Using Element Query Operators</vt:lpstr>
      <vt:lpstr>MongoDB $exists operator</vt:lpstr>
      <vt:lpstr>MongoDB $exists operator - Example</vt:lpstr>
      <vt:lpstr>MongoDB $type operator</vt:lpstr>
      <vt:lpstr>MongoDB $type operator</vt:lpstr>
      <vt:lpstr>MongoDB $type operator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Documents Using Logical Query Operators</dc:title>
  <dc:creator>Jasdhir Singh</dc:creator>
  <cp:lastModifiedBy>Jasdhir Singh</cp:lastModifiedBy>
  <cp:revision>42</cp:revision>
  <dcterms:created xsi:type="dcterms:W3CDTF">2024-02-16T04:02:22Z</dcterms:created>
  <dcterms:modified xsi:type="dcterms:W3CDTF">2024-02-16T06:10:41Z</dcterms:modified>
</cp:coreProperties>
</file>