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DD36C-8F14-487C-8BC7-2C9CB2E3E41D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E1C12-7689-4268-8836-DC00489F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1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62C1B8B-FEBC-410A-8C37-430FB416966F}" type="datetime1">
              <a:rPr lang="en-US" smtClean="0"/>
              <a:t>2/16/2024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D409483-75D6-464F-98BF-5D67EF0BD40D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5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1D6354-00E8-49B4-8B03-9F8C4CD25B2D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09483-75D6-464F-98BF-5D67EF0BD40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3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679179-3634-47F1-B678-5E478B087552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09483-75D6-464F-98BF-5D67EF0BD40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5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BC9643B1-D7B9-4143-BD06-777571DFC096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D409483-75D6-464F-98BF-5D67EF0BD40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7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0C04BE-B882-4D6F-BF89-082BFB774B4C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09483-75D6-464F-98BF-5D67EF0BD40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9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C2E3D1-37C1-49C5-BDE2-6BE6E2766F10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09483-75D6-464F-98BF-5D67EF0BD40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0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6E3A26-F79A-436B-BC2D-A16C96EBDC31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09483-75D6-464F-98BF-5D67EF0BD40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8C37BE-60D9-44DA-B182-8B722E8E6921}" type="datetime1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09483-75D6-464F-98BF-5D67EF0BD40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6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FFC501-9D8F-4751-84C1-E97085412DDB}" type="datetime1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09483-75D6-464F-98BF-5D67EF0BD40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5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6555E5-7D54-40F5-BF8A-B7776668BF8D}" type="datetime1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09483-75D6-464F-98BF-5D67EF0BD40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4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7A12C9-8966-4380-B3C5-86D59D6BD7AC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09483-75D6-464F-98BF-5D67EF0BD40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0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FA9C0F-AF71-4AB8-8AE4-F372D645D6CB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09483-75D6-464F-98BF-5D67EF0BD40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9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965BE45A-F2E0-401E-9F4A-067A9207BEB6}" type="datetime1">
              <a:rPr lang="en-US" smtClean="0"/>
              <a:t>2/16/2024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D409483-75D6-464F-98BF-5D67EF0BD40D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12078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3F70-C615-44AA-2F9C-E0D887479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Querying Arrays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Sorting &amp; Limiting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ECDD7-2E14-6755-3F0C-984D31C81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34142-0364-6F4C-DF4E-0B6837517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409483-75D6-464F-98BF-5D67EF0BD4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1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FB7B-24F1-A041-C600-662D1C92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sort() method - Examples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599828-2D24-0387-F7AF-D239514AF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828340"/>
            <a:ext cx="2335619" cy="37576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08302-C545-024E-CBB9-A89CDBCDF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9483-75D6-464F-98BF-5D67EF0BD40D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68A713-3B8C-DA34-99D6-01472FB86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312" y="2281865"/>
            <a:ext cx="1759040" cy="2825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599382-AE41-5A24-6980-09EBC4A4C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912" y="1828340"/>
            <a:ext cx="2417135" cy="4311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7C2E26-0C20-1EAD-0A7E-E38044CC1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1354" y="2569610"/>
            <a:ext cx="1720938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01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2B56-F586-924A-A4C8-56D01AFC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sort() method - Examples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DC2404-31F0-FD92-1249-6D55AF398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904921"/>
            <a:ext cx="2654595" cy="45184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00E6A-46F6-DD6D-15F2-E3F8C352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9483-75D6-464F-98BF-5D67EF0BD40D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AD489D-A107-3E1D-5105-156B2462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705" y="1930323"/>
            <a:ext cx="1854295" cy="29973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C61D9E-7782-DE32-7ADB-D9305E472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949" y="1930323"/>
            <a:ext cx="3131138" cy="255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6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53DD-430D-B34D-6441-8320A81E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limit()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59FE-FFA2-A103-848A-2DB579CCD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find() method may return a lot of documents to the application. Typically, the application may not need that many documents.</a:t>
            </a:r>
          </a:p>
          <a:p>
            <a:r>
              <a:rPr lang="en-US" sz="2000" dirty="0"/>
              <a:t>To limit the number of returned documents, you use the limit() method.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&lt;</a:t>
            </a:r>
            <a:r>
              <a:rPr lang="en-US" sz="2000" dirty="0" err="1"/>
              <a:t>documentCount</a:t>
            </a:r>
            <a:r>
              <a:rPr lang="en-US" sz="2000" dirty="0"/>
              <a:t>&gt; is in the range of -231 and 231. If you specify a value for the &lt;</a:t>
            </a:r>
            <a:r>
              <a:rPr lang="en-US" sz="2000" dirty="0" err="1"/>
              <a:t>documentCount</a:t>
            </a:r>
            <a:r>
              <a:rPr lang="en-US" sz="2000" dirty="0"/>
              <a:t>&gt; that is out of this range, the behavior of the limit() is unpredictable.</a:t>
            </a:r>
          </a:p>
          <a:p>
            <a:r>
              <a:rPr lang="en-US" sz="2000" dirty="0"/>
              <a:t>If the &lt;</a:t>
            </a:r>
            <a:r>
              <a:rPr lang="en-US" sz="2000" dirty="0" err="1"/>
              <a:t>documentCount</a:t>
            </a:r>
            <a:r>
              <a:rPr lang="en-US" sz="2000" dirty="0"/>
              <a:t>&gt; is negative, the limit() returns the same number of documents as if the &lt;</a:t>
            </a:r>
            <a:r>
              <a:rPr lang="en-US" sz="2000" dirty="0" err="1"/>
              <a:t>documentCount</a:t>
            </a:r>
            <a:r>
              <a:rPr lang="en-US" sz="2000" dirty="0"/>
              <a:t>&gt; is positive. In addition, it closes the cursor after returning a single batch of documents.</a:t>
            </a:r>
          </a:p>
          <a:p>
            <a:r>
              <a:rPr lang="en-US" sz="2000" dirty="0"/>
              <a:t>If the result set does not fit into a single batch, the number of returned documents will be less than the specified limit.</a:t>
            </a:r>
          </a:p>
          <a:p>
            <a:r>
              <a:rPr lang="en-US" sz="2000" dirty="0"/>
              <a:t>If the &lt;</a:t>
            </a:r>
            <a:r>
              <a:rPr lang="en-US" sz="2000" dirty="0" err="1"/>
              <a:t>documentCount</a:t>
            </a:r>
            <a:r>
              <a:rPr lang="en-US" sz="2000" dirty="0"/>
              <a:t>&gt; is zero, then is equivalent to setting no limit.</a:t>
            </a:r>
          </a:p>
          <a:p>
            <a:r>
              <a:rPr lang="en-US" sz="2000" b="1" dirty="0"/>
              <a:t>Note that the limit() is analogous to the LIMIT clause in SQL.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F8BF8-ECC4-2970-C2AF-38F45C8C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9483-75D6-464F-98BF-5D67EF0BD40D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5D1746-99F7-8470-FD4B-FE13F4C1A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33" y="2851508"/>
            <a:ext cx="6196575" cy="57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0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4B17-FCD6-6B25-E308-FA1D1B1C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limit()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B2E2D-B498-4818-44FA-43FB93971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9263"/>
            <a:ext cx="11341395" cy="4411662"/>
          </a:xfrm>
        </p:spPr>
        <p:txBody>
          <a:bodyPr/>
          <a:lstStyle/>
          <a:p>
            <a:r>
              <a:rPr lang="en-US" sz="2200" dirty="0"/>
              <a:t>To get the predictable result set using the limit(), you need to sort the result set first before applying the method like this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In practice, you often use the limit() with the skip() method to paginate a collection.</a:t>
            </a:r>
          </a:p>
          <a:p>
            <a:r>
              <a:rPr lang="en-US" sz="2200" dirty="0"/>
              <a:t>The skip() method specifies from where the query should start returning the documents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01497-8763-3B2E-00D1-7BB2B60E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9483-75D6-464F-98BF-5D67EF0BD40D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47AF49-D746-3B36-D8BB-1205A342D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2217679"/>
            <a:ext cx="2292468" cy="806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E814E3-E0A1-659F-C0AD-9306BEC88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001" y="4197342"/>
            <a:ext cx="2792143" cy="4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D838-A2DA-99BF-D791-CB06ACBF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limit() method - Examples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527234-915C-0276-6747-789735E6B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3225534"/>
            <a:ext cx="3653879" cy="315399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310FD-6983-9FF3-6A99-C002E0A2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9483-75D6-464F-98BF-5D67EF0BD40D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F1CD8-FED2-EBCE-9439-DBAFDD164B71}"/>
              </a:ext>
            </a:extLst>
          </p:cNvPr>
          <p:cNvSpPr txBox="1"/>
          <p:nvPr/>
        </p:nvSpPr>
        <p:spPr>
          <a:xfrm>
            <a:off x="609599" y="1616724"/>
            <a:ext cx="51851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following example uses the limit() method to get the most expensive product in the products collection. It includes the _id, name, and price fields in the returned documents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6B6E68-C05D-C6FE-B39B-8491957E7976}"/>
              </a:ext>
            </a:extLst>
          </p:cNvPr>
          <p:cNvSpPr txBox="1"/>
          <p:nvPr/>
        </p:nvSpPr>
        <p:spPr>
          <a:xfrm>
            <a:off x="6094228" y="195167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Suppose you want to divide the products collection into pages, each has 2 products.</a:t>
            </a:r>
          </a:p>
          <a:p>
            <a:endParaRPr lang="en-US" dirty="0"/>
          </a:p>
          <a:p>
            <a:r>
              <a:rPr lang="en-US" dirty="0"/>
              <a:t>The following query uses the skip() and limit() to get the documents on the second 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ABDC8C-E12F-2E74-D9C8-EFE95FCB7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487" y="3566506"/>
            <a:ext cx="3071037" cy="303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6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02D3-FC4A-67C0-0878-EC66F11E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$size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B643E-F40A-9D5C-DED6-614492F48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$size is an array query operator that allows you to select documents that have an array containing a specified number of elements.</a:t>
            </a:r>
          </a:p>
          <a:p>
            <a:r>
              <a:rPr lang="en-US" sz="2400" dirty="0"/>
              <a:t>The $size operator has the following syntax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this syntax, you specify the </a:t>
            </a:r>
            <a:r>
              <a:rPr lang="en-US" sz="2400" dirty="0" err="1"/>
              <a:t>element_count</a:t>
            </a:r>
            <a:r>
              <a:rPr lang="en-US" sz="2400" dirty="0"/>
              <a:t> after the $size operator to match all documents where the </a:t>
            </a:r>
            <a:r>
              <a:rPr lang="en-US" sz="2400" dirty="0" err="1"/>
              <a:t>array_field</a:t>
            </a:r>
            <a:r>
              <a:rPr lang="en-US" sz="2400" dirty="0"/>
              <a:t> has exact </a:t>
            </a:r>
            <a:r>
              <a:rPr lang="en-US" sz="2400" dirty="0" err="1"/>
              <a:t>element_count</a:t>
            </a:r>
            <a:r>
              <a:rPr lang="en-US" sz="2400" dirty="0"/>
              <a:t>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26A55-75D8-1C8C-E93A-E982F570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9483-75D6-464F-98BF-5D67EF0BD40D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E0A3A-6766-5ABF-C5C4-2520C8BCB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72347"/>
            <a:ext cx="5857515" cy="61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9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8B6E-6F82-8424-8D9D-2E903BE4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$size operator - Example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EF0E97-0B9B-7184-8E73-F9BD75A33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789834"/>
            <a:ext cx="3048000" cy="3657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C81FE-00B1-FF9C-5F07-604E82A2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9483-75D6-464F-98BF-5D67EF0BD40D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367B62-61DA-846F-B315-5B32234D60EC}"/>
              </a:ext>
            </a:extLst>
          </p:cNvPr>
          <p:cNvSpPr txBox="1"/>
          <p:nvPr/>
        </p:nvSpPr>
        <p:spPr>
          <a:xfrm>
            <a:off x="518337" y="1668684"/>
            <a:ext cx="43194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following example uses the $size operator to select documents whose color array has two elements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342DA7-A4A4-D16F-180D-2F0DF9A7FD4A}"/>
              </a:ext>
            </a:extLst>
          </p:cNvPr>
          <p:cNvSpPr txBox="1"/>
          <p:nvPr/>
        </p:nvSpPr>
        <p:spPr>
          <a:xfrm>
            <a:off x="6004737" y="1787121"/>
            <a:ext cx="53083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following example shows how to use $size operator with the $or operator to select documents whose the color array has one or two elements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633FBB-1D9D-D068-2660-9910BB36B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324" y="2789834"/>
            <a:ext cx="2844800" cy="384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33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3A9A-097D-B7EA-BD00-72FA8F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$all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6927-0804-E751-DA78-F5621107D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$all is an array query operator that allows you to find the documents where the value of a field is an array that contains all the specified elements.</a:t>
            </a:r>
          </a:p>
          <a:p>
            <a:r>
              <a:rPr lang="en-US" sz="2400" dirty="0"/>
              <a:t>The $all operator has the following syntax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highlight>
                  <a:srgbClr val="FFFF00"/>
                </a:highlight>
              </a:rPr>
              <a:t>$all and $and</a:t>
            </a:r>
          </a:p>
          <a:p>
            <a:r>
              <a:rPr lang="en-US" sz="2400" dirty="0"/>
              <a:t>The following expression that uses the $all operator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is equivalent to the following expression that use the $and operator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3E4FC-7BAB-CF32-1761-F2B6F981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9483-75D6-464F-98BF-5D67EF0BD40D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D4ECEB-0CD3-BE2E-70A7-B7EAFDA8C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049" y="2585620"/>
            <a:ext cx="4534133" cy="368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6C0578-CC3B-E60D-2D3F-45A674E7C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99" y="4352841"/>
            <a:ext cx="4978308" cy="5275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03BAB6-E0B9-75F0-9102-A3780B09F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692" y="5832380"/>
            <a:ext cx="6581221" cy="52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0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7661-A14D-294E-0213-FFB9F6E8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$all operator -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868997-66A4-098E-F101-88BAFD83E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35805"/>
            <a:ext cx="4229153" cy="324453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AA7FE-7788-0A68-8D9D-9B5A862C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9483-75D6-464F-98BF-5D67EF0BD40D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F2EAC-D598-7198-473C-9085E0C64634}"/>
              </a:ext>
            </a:extLst>
          </p:cNvPr>
          <p:cNvSpPr txBox="1"/>
          <p:nvPr/>
        </p:nvSpPr>
        <p:spPr>
          <a:xfrm>
            <a:off x="6094228" y="1893723"/>
            <a:ext cx="4772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above query is equivalent to the following query that uses the $and operator: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AE28CE-AFE6-521B-0246-1BB8E5F7D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661840"/>
            <a:ext cx="3218121" cy="362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3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44E7-E8F3-2813-BDE6-AE6D0685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</a:t>
            </a:r>
            <a:r>
              <a:rPr lang="en-US" dirty="0" err="1"/>
              <a:t>elemMatch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C1007-AAF4-6BFA-C1C2-DA9521C91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The $</a:t>
            </a:r>
            <a:r>
              <a:rPr lang="en-US" sz="2600" dirty="0" err="1"/>
              <a:t>elemMatch</a:t>
            </a:r>
            <a:r>
              <a:rPr lang="en-US" sz="2600" dirty="0"/>
              <a:t> is an array query operator that matches documents that contain an array field and the array field has at least one element that satisfies all the specified queries.</a:t>
            </a:r>
          </a:p>
          <a:p>
            <a:r>
              <a:rPr lang="en-US" sz="2600" dirty="0"/>
              <a:t>The $</a:t>
            </a:r>
            <a:r>
              <a:rPr lang="en-US" sz="2600" dirty="0" err="1"/>
              <a:t>elemMatch</a:t>
            </a:r>
            <a:r>
              <a:rPr lang="en-US" sz="2600" dirty="0"/>
              <a:t> has the following syntax.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In this syntax:</a:t>
            </a:r>
          </a:p>
          <a:p>
            <a:r>
              <a:rPr lang="en-US" sz="2600" dirty="0"/>
              <a:t>First, specify the name of the array field.</a:t>
            </a:r>
          </a:p>
          <a:p>
            <a:r>
              <a:rPr lang="en-US" sz="2600" dirty="0"/>
              <a:t>Second, specify a list of queries that you want at least one element in the &lt;</a:t>
            </a:r>
            <a:r>
              <a:rPr lang="en-US" sz="2600" dirty="0" err="1"/>
              <a:t>arrayField</a:t>
            </a:r>
            <a:r>
              <a:rPr lang="en-US" sz="2600" dirty="0"/>
              <a:t>&gt; to meet the query criteria</a:t>
            </a:r>
          </a:p>
          <a:p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F177-FEC0-51FA-A5E3-0F249C47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9483-75D6-464F-98BF-5D67EF0BD40D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7E64FA-BDF7-FAB8-96AA-472AC6225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93" y="3563125"/>
            <a:ext cx="8077869" cy="5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9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55E5-4FEF-0557-0973-B881ADFB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MongoDB $</a:t>
            </a:r>
            <a:r>
              <a:rPr lang="en-US" sz="3600" dirty="0" err="1"/>
              <a:t>elemMatch</a:t>
            </a:r>
            <a:r>
              <a:rPr lang="en-US" sz="3600" dirty="0"/>
              <a:t> operator - Examples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2C3487-D669-34E5-2318-B02100E74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85786"/>
            <a:ext cx="2952307" cy="43392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0EA1E-922F-271F-8D2F-FA80B5A4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9483-75D6-464F-98BF-5D67EF0BD40D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263C6-A7D5-8E2C-2A3D-2D0C090FC718}"/>
              </a:ext>
            </a:extLst>
          </p:cNvPr>
          <p:cNvSpPr txBox="1"/>
          <p:nvPr/>
        </p:nvSpPr>
        <p:spPr>
          <a:xfrm>
            <a:off x="5207295" y="2000049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 matches the documents where the storage is an array that contains at least one element less than 128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5BAC47-7779-9690-64CF-C01AF3634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295" y="2857470"/>
            <a:ext cx="5112013" cy="114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2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BDCF-3191-94BF-172B-93FECE33A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 &amp; Limiting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D6FF13-20F7-20AC-F1F8-771F199D7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FE070-4CAE-80B0-C5F4-4E9A11176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409483-75D6-464F-98BF-5D67EF0BD4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3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4A0C-EC0C-C522-2CFD-DB97CD0D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sort()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10E51-A11E-441A-E26F-D4A85A33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specify the order of the documents returned by a query, </a:t>
            </a:r>
            <a:br>
              <a:rPr lang="en-US" sz="2400" dirty="0"/>
            </a:br>
            <a:r>
              <a:rPr lang="en-US" sz="2400" dirty="0"/>
              <a:t>you use the sort() method</a:t>
            </a:r>
          </a:p>
          <a:p>
            <a:endParaRPr lang="en-US" sz="2400" dirty="0"/>
          </a:p>
          <a:p>
            <a:r>
              <a:rPr lang="en-US" sz="2400" dirty="0"/>
              <a:t>The sort() method allows you to sort the matching documents by one or more fields (field1, field2, …) in ascending or descending order.</a:t>
            </a:r>
          </a:p>
          <a:p>
            <a:r>
              <a:rPr lang="en-US" sz="2400" dirty="0"/>
              <a:t>The order takes two values: 1 and -1. </a:t>
            </a:r>
          </a:p>
          <a:p>
            <a:r>
              <a:rPr lang="en-US" sz="2400" dirty="0"/>
              <a:t>If you specify { field: 1 }, the sort() will sort the matching documents by the field in ascending order:</a:t>
            </a:r>
          </a:p>
          <a:p>
            <a:r>
              <a:rPr lang="en-US" sz="2400" dirty="0"/>
              <a:t>If you specify { field: -1}, the sort() method will sort matching documents by the field in descending order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A1623-7BA0-6D9E-BABC-EBD4C6E3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09483-75D6-464F-98BF-5D67EF0BD40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00A91E-3D4A-65B5-BEB8-80451D443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435" y="2201740"/>
            <a:ext cx="5134545" cy="435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18AAA9-C895-19E7-BDE5-442F80473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556" y="4682304"/>
            <a:ext cx="2254366" cy="342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93481D-8BA4-9FDD-CE02-367B83C1C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043" y="5512749"/>
            <a:ext cx="2209914" cy="3619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443925-1655-38B2-99E5-0E87856E9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8638" y="6115031"/>
            <a:ext cx="4485333" cy="49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65536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36</TotalTime>
  <Words>775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Learner Template</vt:lpstr>
      <vt:lpstr>Querying Arrays &amp; Sorting &amp; Limiting</vt:lpstr>
      <vt:lpstr>MongoDB $size operator</vt:lpstr>
      <vt:lpstr>MongoDB $size operator - Example</vt:lpstr>
      <vt:lpstr>MongoDB $all operator</vt:lpstr>
      <vt:lpstr>MongoDB $all operator - Example</vt:lpstr>
      <vt:lpstr>MongoDB $elemMatch operator</vt:lpstr>
      <vt:lpstr>MongoDB $elemMatch operator - Examples</vt:lpstr>
      <vt:lpstr>Sorting &amp; Limiting</vt:lpstr>
      <vt:lpstr>MongoDB sort() method</vt:lpstr>
      <vt:lpstr>MongoDB sort() method - Examples</vt:lpstr>
      <vt:lpstr>MongoDB sort() method - Examples</vt:lpstr>
      <vt:lpstr>MongoDB limit() method</vt:lpstr>
      <vt:lpstr>MongoDB limit() method</vt:lpstr>
      <vt:lpstr>MongoDB limit() method -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Querying Arrays &amp; Sorting &amp; Limiting</dc:title>
  <dc:creator>Jasdhir Singh</dc:creator>
  <cp:lastModifiedBy>Jasdhir Singh</cp:lastModifiedBy>
  <cp:revision>46</cp:revision>
  <dcterms:created xsi:type="dcterms:W3CDTF">2024-02-16T05:54:05Z</dcterms:created>
  <dcterms:modified xsi:type="dcterms:W3CDTF">2024-02-16T06:30:11Z</dcterms:modified>
</cp:coreProperties>
</file>