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A9E9-798A-483B-BBE9-163DA935EC83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B75D8-617C-4461-B1F9-D76F7F8A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E87BE91-8278-489D-BE6A-D4BABEEAB201}" type="datetime1">
              <a:rPr lang="en-US" smtClean="0"/>
              <a:t>2/16/2024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BEB8CE9-9139-47B5-B69A-669053D5E8F9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2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2DE45-9B83-42C9-9649-49BBB95F30E5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B8CE9-9139-47B5-B69A-669053D5E8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0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917582-DA26-4336-8C35-5939A7970944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B8CE9-9139-47B5-B69A-669053D5E8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93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A547595-6961-48DB-A6C2-ADDF3DBA4CF6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BEB8CE9-9139-47B5-B69A-669053D5E8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C1D417-8F6B-49EF-8118-429D9EDA79CC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B8CE9-9139-47B5-B69A-669053D5E8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9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87B294-D8DC-4CE2-B3FA-5788AA7D0487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B8CE9-9139-47B5-B69A-669053D5E8F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2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3AF6E-6039-4835-80E4-C321343E54A4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B8CE9-9139-47B5-B69A-669053D5E8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3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90508-105A-40BB-9D26-944C7399DDDB}" type="datetime1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B8CE9-9139-47B5-B69A-669053D5E8F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1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ADADE8-7358-4F20-8698-FACE1E54F66D}" type="datetime1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B8CE9-9139-47B5-B69A-669053D5E8F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5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3EF87E-0E84-4F4A-A508-4FD93C8E9A7C}" type="datetime1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B8CE9-9139-47B5-B69A-669053D5E8F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0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4A757F-74A1-48EE-ABC3-86A9629C85AC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B8CE9-9139-47B5-B69A-669053D5E8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8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29AB1-269C-4B44-B101-EB563D4952D8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B8CE9-9139-47B5-B69A-669053D5E8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3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78416FD-B3DC-4725-A9CD-E8AADBDFDEDF}" type="datetime1">
              <a:rPr lang="en-US" smtClean="0"/>
              <a:t>2/16/2024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BEB8CE9-9139-47B5-B69A-669053D5E8F9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25898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BED4-C221-B62F-4822-EC6844A47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Deleting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5E627-F717-DC80-B712-7683A6ED2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12659-F426-670F-2B05-69E7B68AF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BEB8CE9-9139-47B5-B69A-669053D5E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8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9BD9-D4F1-BF06-21E5-BBBF29AB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deleteOn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D691-2588-92D7-F641-6F2686C8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deleteOne</a:t>
            </a:r>
            <a:r>
              <a:rPr lang="en-US" sz="2400" dirty="0"/>
              <a:t>() method allows you to delete a single document </a:t>
            </a:r>
            <a:br>
              <a:rPr lang="en-US" sz="2400" dirty="0"/>
            </a:br>
            <a:r>
              <a:rPr lang="en-US" sz="2400" dirty="0"/>
              <a:t>from a collection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deleteOne</a:t>
            </a:r>
            <a:r>
              <a:rPr lang="en-US" sz="2400" dirty="0"/>
              <a:t>() method accepts two arguments:</a:t>
            </a:r>
          </a:p>
          <a:p>
            <a:r>
              <a:rPr lang="en-US" sz="2400" dirty="0"/>
              <a:t>filter is an required argument. The filter is a document that specifies the condition for matching the document to remove. If you pass an empty document {} into the method, it’ll delete the first document in the collection.</a:t>
            </a:r>
          </a:p>
          <a:p>
            <a:r>
              <a:rPr lang="en-US" sz="2400" dirty="0"/>
              <a:t>option is an optional argument. The option is a document that specifies the deletion options.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deleteOne</a:t>
            </a:r>
            <a:r>
              <a:rPr lang="en-US" sz="2400" dirty="0"/>
              <a:t>() method returns a document containing the </a:t>
            </a:r>
            <a:r>
              <a:rPr lang="en-US" sz="2400" dirty="0" err="1"/>
              <a:t>deleteCount</a:t>
            </a:r>
            <a:r>
              <a:rPr lang="en-US" sz="2400" dirty="0"/>
              <a:t> field that stores the number of deleted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4FF47-5A68-EE70-009F-A3191930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8CE9-9139-47B5-B69A-669053D5E8F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0D8C7-851E-9055-CC50-E87CDBD2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432" y="2322022"/>
            <a:ext cx="4212650" cy="4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6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1F6E-4715-3989-FDF3-79C52122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deleteCount</a:t>
            </a:r>
            <a:r>
              <a:rPr lang="en-US" dirty="0"/>
              <a:t>() method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95B7-97E4-7A79-44CE-1AEAFCB8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uses the </a:t>
            </a:r>
            <a:r>
              <a:rPr lang="en-US" dirty="0" err="1"/>
              <a:t>deleteOne</a:t>
            </a:r>
            <a:r>
              <a:rPr lang="en-US" dirty="0"/>
              <a:t>() method to delete a document with the _id is 1 from the products collection.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query uses the </a:t>
            </a:r>
            <a:r>
              <a:rPr lang="en-US" dirty="0" err="1"/>
              <a:t>deleteOne</a:t>
            </a:r>
            <a:r>
              <a:rPr lang="en-US" dirty="0"/>
              <a:t>() method to remove the first document returned from the products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D22A6-5972-5D55-FAE9-822EA873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8CE9-9139-47B5-B69A-669053D5E8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64EB1-6B48-582D-9FFB-CD117298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832385"/>
            <a:ext cx="4446645" cy="596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601C5D-5D06-6438-2958-6AC62C9B5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5086341"/>
            <a:ext cx="4597731" cy="67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4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DB22-1AFC-6340-CA79-695986C7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deleteMany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327C-1A09-54F6-127D-3C726826A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</a:t>
            </a:r>
            <a:r>
              <a:rPr lang="en-US" sz="2600" dirty="0" err="1"/>
              <a:t>deleteMany</a:t>
            </a:r>
            <a:r>
              <a:rPr lang="en-US" sz="2600" dirty="0"/>
              <a:t>() method allows you to remove all documents that match a condition from a collection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In this syntax:</a:t>
            </a:r>
          </a:p>
          <a:p>
            <a:r>
              <a:rPr lang="en-US" sz="2600" dirty="0"/>
              <a:t>filter is a document that specifies deletion criteria. If the filter is an empty document {}, the </a:t>
            </a:r>
            <a:r>
              <a:rPr lang="en-US" sz="2600" dirty="0" err="1"/>
              <a:t>deleteMany</a:t>
            </a:r>
            <a:r>
              <a:rPr lang="en-US" sz="2600" dirty="0"/>
              <a:t>() method will delete all documents from the collection.</a:t>
            </a:r>
          </a:p>
          <a:p>
            <a:r>
              <a:rPr lang="en-US" sz="2600" dirty="0"/>
              <a:t>option is a document that specifies the deletion option.</a:t>
            </a:r>
          </a:p>
          <a:p>
            <a:r>
              <a:rPr lang="en-US" sz="2600" dirty="0"/>
              <a:t>The </a:t>
            </a:r>
            <a:r>
              <a:rPr lang="en-US" sz="2600" dirty="0" err="1"/>
              <a:t>deleteMany</a:t>
            </a:r>
            <a:r>
              <a:rPr lang="en-US" sz="2600" dirty="0"/>
              <a:t>() returns a document containing the </a:t>
            </a:r>
            <a:r>
              <a:rPr lang="en-US" sz="2600" dirty="0" err="1"/>
              <a:t>deleteCount</a:t>
            </a:r>
            <a:r>
              <a:rPr lang="en-US" sz="2600" dirty="0"/>
              <a:t> field that stores the number of deleted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729F7-93EA-7102-8E08-2C9E44E8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8CE9-9139-47B5-B69A-669053D5E8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F0CEA-B8E8-9B46-9BFD-43FE2ADC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75900"/>
            <a:ext cx="5366157" cy="5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1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072A-87B4-C42D-DE4B-FE551997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deleteMany</a:t>
            </a:r>
            <a:r>
              <a:rPr lang="en-US" dirty="0"/>
              <a:t>() method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7205-E8A0-A6F4-7EE0-BA7EB9A41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uses the </a:t>
            </a:r>
            <a:r>
              <a:rPr lang="en-US" dirty="0" err="1"/>
              <a:t>deleteMany</a:t>
            </a:r>
            <a:r>
              <a:rPr lang="en-US" dirty="0"/>
              <a:t>() method to delete all documents where the value in the price field is 899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query uses the </a:t>
            </a:r>
            <a:r>
              <a:rPr lang="en-US" dirty="0" err="1"/>
              <a:t>deleteMany</a:t>
            </a:r>
            <a:r>
              <a:rPr lang="en-US" dirty="0"/>
              <a:t>() method to delete all documents from the products collection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C15C-1A8F-F377-684E-BE7E99CB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8CE9-9139-47B5-B69A-669053D5E8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84932-33B2-0C9A-0762-DC0ADC77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30024"/>
            <a:ext cx="6563772" cy="598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49D073-DBAF-1109-2C80-ACDDB70E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886537"/>
            <a:ext cx="5460526" cy="8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96618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11</TotalTime>
  <Words>282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Learner Template</vt:lpstr>
      <vt:lpstr>Deleting Documents</vt:lpstr>
      <vt:lpstr>MongoDB deleteOn() method</vt:lpstr>
      <vt:lpstr>deleteCount() method - Examples</vt:lpstr>
      <vt:lpstr>MongoDB deleteMany() method</vt:lpstr>
      <vt:lpstr>deleteMany() method -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Deleting Documents</dc:title>
  <dc:creator>Jasdhir Singh</dc:creator>
  <cp:lastModifiedBy>Jasdhir Singh</cp:lastModifiedBy>
  <cp:revision>21</cp:revision>
  <dcterms:created xsi:type="dcterms:W3CDTF">2024-02-16T12:43:46Z</dcterms:created>
  <dcterms:modified xsi:type="dcterms:W3CDTF">2024-02-16T12:55:02Z</dcterms:modified>
</cp:coreProperties>
</file>