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5/13/2021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5/13/2021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7150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b="1" dirty="0"/>
              <a:t>key-value</a:t>
            </a:r>
            <a:r>
              <a:rPr lang="en-US" sz="2000" dirty="0"/>
              <a:t> 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133600"/>
            <a:ext cx="2676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Entity</a:t>
            </a:r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–</a:t>
            </a:r>
          </a:p>
          <a:p>
            <a:r>
              <a:rPr lang="en-US" dirty="0"/>
              <a:t>Eliminates 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</a:p>
          <a:p>
            <a:r>
              <a:rPr lang="en-US" dirty="0"/>
              <a:t>It 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/>
              <a:t>ResponseEntity</a:t>
            </a:r>
            <a:r>
              <a:rPr lang="en-US" sz="2400" dirty="0"/>
              <a:t> 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r>
              <a:rPr lang="en-US" dirty="0"/>
              <a:t> extract values from the </a:t>
            </a:r>
            <a:r>
              <a:rPr lang="en-US"/>
              <a:t>query string</a:t>
            </a:r>
          </a:p>
          <a:p>
            <a:r>
              <a:rPr lang="en-US"/>
              <a:t>@</a:t>
            </a:r>
            <a:r>
              <a:rPr lang="en-US" dirty="0" err="1"/>
              <a:t>PathVariables</a:t>
            </a:r>
            <a:r>
              <a:rPr lang="en-US" dirty="0"/>
              <a:t> 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/>
              <a:t>Using 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</a:p>
          <a:p>
            <a:r>
              <a:rPr lang="en-US" dirty="0"/>
              <a:t>CORS 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Spring </a:t>
            </a:r>
            <a:r>
              <a:rPr lang="en-US" sz="2400" dirty="0" err="1"/>
              <a:t>RestTemplate</a:t>
            </a:r>
            <a:r>
              <a:rPr lang="en-US" sz="2400" dirty="0"/>
              <a:t> acts as a web client to make requests to web services. </a:t>
            </a:r>
          </a:p>
          <a:p>
            <a:r>
              <a:rPr lang="en-US" sz="2400" dirty="0" err="1"/>
              <a:t>RestTemplate</a:t>
            </a:r>
            <a:r>
              <a:rPr lang="en-US" sz="2400" dirty="0"/>
              <a:t> offers 3 types of methods for exchanging data with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62518"/>
              </p:ext>
            </p:extLst>
          </p:nvPr>
        </p:nvGraphicFramePr>
        <p:xfrm>
          <a:off x="685800" y="3581400"/>
          <a:ext cx="7696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Request for the native exchange format returned by the server (JSON, XML, 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getForEntity(...)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*ForObject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Deserialize</a:t>
                      </a:r>
                      <a:r>
                        <a:rPr lang="en-US" dirty="0"/>
                        <a:t> the response into a Java </a:t>
                      </a:r>
                      <a:r>
                        <a:rPr lang="en-US" dirty="0" err="1"/>
                        <a:t>pojo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getForObject(...)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Generic API for making web 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code creates and instance of a </a:t>
            </a:r>
            <a:r>
              <a:rPr lang="en-US" sz="2200" dirty="0" err="1"/>
              <a:t>RestTemplate</a:t>
            </a:r>
            <a:r>
              <a:rPr lang="en-US" sz="2200" dirty="0"/>
              <a:t> and makes a request to the </a:t>
            </a:r>
            <a:r>
              <a:rPr lang="en-US" sz="2200" dirty="0" err="1"/>
              <a:t>resourceUrl</a:t>
            </a:r>
            <a:r>
              <a:rPr lang="en-US" sz="2200" dirty="0"/>
              <a:t>. </a:t>
            </a:r>
          </a:p>
          <a:p>
            <a:r>
              <a:rPr lang="en-US" sz="2200" dirty="0"/>
              <a:t>The method used for the request here is one of the overloaded </a:t>
            </a:r>
            <a:r>
              <a:rPr lang="en-US" sz="2200" dirty="0" err="1"/>
              <a:t>getForEntity</a:t>
            </a:r>
            <a:r>
              <a:rPr lang="en-US" sz="2200" dirty="0"/>
              <a:t> methods. </a:t>
            </a:r>
          </a:p>
          <a:p>
            <a:r>
              <a:rPr lang="en-US" sz="2200" dirty="0"/>
              <a:t>Here the request is being made for the native data format being sent back by the server. </a:t>
            </a:r>
          </a:p>
          <a:p>
            <a:r>
              <a:rPr lang="en-US" sz="2200" dirty="0"/>
              <a:t>The response is encapsulated in a </a:t>
            </a:r>
            <a:r>
              <a:rPr lang="en-US" sz="2200" dirty="0" err="1"/>
              <a:t>ResponseEntity</a:t>
            </a:r>
            <a:r>
              <a:rPr lang="en-US" sz="2200" dirty="0"/>
              <a:t> object with which we </a:t>
            </a:r>
            <a:r>
              <a:rPr lang="en-US" sz="2200"/>
              <a:t>can retrieve </a:t>
            </a:r>
            <a:r>
              <a:rPr lang="en-US" sz="2200" dirty="0"/>
              <a:t>the response status, body, and headers.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5181600"/>
            <a:ext cx="783963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5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getForObject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code is similar to the </a:t>
            </a:r>
            <a:r>
              <a:rPr lang="en-US" sz="2400" dirty="0" err="1"/>
              <a:t>previouse</a:t>
            </a:r>
            <a:r>
              <a:rPr lang="en-US" sz="2400" dirty="0"/>
              <a:t> example, however this time the code uses </a:t>
            </a:r>
            <a:r>
              <a:rPr lang="en-US" sz="2400" dirty="0" err="1"/>
              <a:t>getForObject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RestTemplate</a:t>
            </a:r>
            <a:r>
              <a:rPr lang="en-US" sz="2400" dirty="0"/>
              <a:t> will attempt to </a:t>
            </a:r>
            <a:r>
              <a:rPr lang="en-US" sz="2400" dirty="0" err="1"/>
              <a:t>deserialize</a:t>
            </a:r>
            <a:r>
              <a:rPr lang="en-US" sz="2400" dirty="0"/>
              <a:t> the response body using a message converter bean based on the Content-Type header in the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6668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9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exchange API offers a more generic manner of make web request through </a:t>
            </a:r>
            <a:r>
              <a:rPr lang="en-US" sz="2200" dirty="0" err="1"/>
              <a:t>RestTemplate</a:t>
            </a:r>
            <a:r>
              <a:rPr lang="en-US" sz="2200" dirty="0"/>
              <a:t>.</a:t>
            </a:r>
          </a:p>
          <a:p>
            <a:r>
              <a:rPr lang="en-US" sz="2200" dirty="0"/>
              <a:t>The code uses the exchange API to perform an POST request. </a:t>
            </a:r>
          </a:p>
          <a:p>
            <a:r>
              <a:rPr lang="en-US" sz="2200" dirty="0"/>
              <a:t>The major differences in the signature are the </a:t>
            </a:r>
            <a:r>
              <a:rPr lang="en-US" sz="2200" dirty="0" err="1"/>
              <a:t>HttpMethod</a:t>
            </a:r>
            <a:r>
              <a:rPr lang="en-US" sz="2200" dirty="0"/>
              <a:t> argument and the request argument. 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HttpMethod</a:t>
            </a:r>
            <a:r>
              <a:rPr lang="en-US" sz="2200" dirty="0"/>
              <a:t> argument configures which type of request to make, and the request argument will become the serialized body of the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381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resource. (Most used.)</a:t>
            </a:r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66</TotalTime>
  <Words>1245</Words>
  <Application>Microsoft Office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</vt:lpstr>
      <vt:lpstr>@ControllerAdvice</vt:lpstr>
      <vt:lpstr>@ExceptionHandler</vt:lpstr>
      <vt:lpstr>@CrossOrigin</vt:lpstr>
      <vt:lpstr>RestTemplate</vt:lpstr>
      <vt:lpstr>getForEntity</vt:lpstr>
      <vt:lpstr>getForObject</vt:lpstr>
      <vt:lpstr>exchange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78</cp:revision>
  <dcterms:created xsi:type="dcterms:W3CDTF">2020-09-20T11:32:53Z</dcterms:created>
  <dcterms:modified xsi:type="dcterms:W3CDTF">2021-05-13T19:06:57Z</dcterms:modified>
</cp:coreProperties>
</file>