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89" name="Google Shape;1089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76" name="Google Shape;1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14" name="Google Shape;121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11" name="Google Shape;1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21" name="Google Shape;1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28" name="Google Shape;1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35" name="Google Shape;1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2" name="Google Shape;1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64" name="Google Shape;1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4" name="Google Shape;1044;p2"/>
          <p:cNvSpPr txBox="1"/>
          <p:nvPr>
            <p:ph idx="1" type="subTitle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5" name="Google Shape;1045;p2"/>
          <p:cNvSpPr txBox="1"/>
          <p:nvPr>
            <p:ph idx="10" type="dt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6" name="Google Shape;1046;p2"/>
          <p:cNvSpPr txBox="1"/>
          <p:nvPr>
            <p:ph idx="11" type="ftr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7" name="Google Shape;1047;p2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083" name="Google Shape;10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2" name="Google Shape;1052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3" name="Google Shape;105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6" name="Google Shape;1056;p5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9" name="Google Shape;1059;p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0" name="Google Shape;1060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1" name="Google Shape;1061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2" name="Google Shape;1062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5" name="Google Shape;106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6" name="Google Shape;106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7" name="Google Shape;106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0" name="Google Shape;107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1" name="Google Shape;107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4" name="Google Shape;107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8" name="Google Shape;107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9" name="Google Shape;107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0" name="Google Shape;10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1036" name="Google Shape;103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5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"/>
          <p:cNvSpPr/>
          <p:nvPr/>
        </p:nvSpPr>
        <p:spPr>
          <a:xfrm>
            <a:off x="7594600" y="82567"/>
            <a:ext cx="165000" cy="412500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7440249" y="82567"/>
            <a:ext cx="103500" cy="4125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0" y="5086350"/>
            <a:ext cx="9144000" cy="699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"/>
          <p:cNvSpPr/>
          <p:nvPr/>
        </p:nvSpPr>
        <p:spPr>
          <a:xfrm>
            <a:off x="0" y="88917"/>
            <a:ext cx="7283400" cy="40620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92480" y="105826"/>
            <a:ext cx="395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1092" name="Google Shape;1092;p13"/>
          <p:cNvPicPr preferRelativeResize="0"/>
          <p:nvPr/>
        </p:nvPicPr>
        <p:blipFill rotWithShape="1">
          <a:blip r:embed="rId3">
            <a:alphaModFix amt="5000"/>
          </a:blip>
          <a:srcRect b="10206" l="0" r="744" t="5929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3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097" name="Google Shape;1097;p13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1098" name="Google Shape;1098;p13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099" name="Google Shape;1099;p13"/>
          <p:cNvSpPr txBox="1"/>
          <p:nvPr/>
        </p:nvSpPr>
        <p:spPr>
          <a:xfrm>
            <a:off x="1095095" y="3956068"/>
            <a:ext cx="2095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endParaRPr/>
          </a:p>
        </p:txBody>
      </p:sp>
      <p:cxnSp>
        <p:nvCxnSpPr>
          <p:cNvPr id="1100" name="Google Shape;1100;p13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1101" name="Google Shape;1101;p13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02" name="Google Shape;1102;p13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pic>
        <p:nvPicPr>
          <p:cNvPr id="1103" name="Google Shape;1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1104" name="Google Shape;11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05" name="Google Shape;110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13"/>
          <p:cNvSpPr txBox="1"/>
          <p:nvPr/>
        </p:nvSpPr>
        <p:spPr>
          <a:xfrm>
            <a:off x="4898977" y="3934758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Stella Mary's College of Engineering</a:t>
            </a:r>
            <a:endParaRPr/>
          </a:p>
        </p:txBody>
      </p:sp>
      <p:sp>
        <p:nvSpPr>
          <p:cNvPr id="1107" name="Google Shape;1107;p13"/>
          <p:cNvSpPr txBox="1"/>
          <p:nvPr/>
        </p:nvSpPr>
        <p:spPr>
          <a:xfrm>
            <a:off x="2223475" y="3919508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Jaselin V S</a:t>
            </a:r>
            <a:endParaRPr/>
          </a:p>
        </p:txBody>
      </p:sp>
      <p:sp>
        <p:nvSpPr>
          <p:cNvPr id="1108" name="Google Shape;1108;p13"/>
          <p:cNvSpPr txBox="1"/>
          <p:nvPr/>
        </p:nvSpPr>
        <p:spPr>
          <a:xfrm>
            <a:off x="2029587" y="4106458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au963521104021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2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9" name="Google Shape;1179;p2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0" name="Google Shape;1180;p22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3"/>
          <p:cNvSpPr txBox="1"/>
          <p:nvPr>
            <p:ph type="title"/>
          </p:nvPr>
        </p:nvSpPr>
        <p:spPr>
          <a:xfrm>
            <a:off x="155850" y="613142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Homepage</a:t>
            </a:r>
            <a:endParaRPr/>
          </a:p>
        </p:txBody>
      </p:sp>
      <p:sp>
        <p:nvSpPr>
          <p:cNvPr id="1186" name="Google Shape;1186;p23"/>
          <p:cNvSpPr txBox="1"/>
          <p:nvPr>
            <p:ph idx="1" type="body"/>
          </p:nvPr>
        </p:nvSpPr>
        <p:spPr>
          <a:xfrm>
            <a:off x="311699" y="1389600"/>
            <a:ext cx="8696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2" lvl="0" marL="45718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4"/>
          <p:cNvSpPr txBox="1"/>
          <p:nvPr>
            <p:ph type="title"/>
          </p:nvPr>
        </p:nvSpPr>
        <p:spPr>
          <a:xfrm>
            <a:off x="628560" y="601132"/>
            <a:ext cx="7886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About-Us-Page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5"/>
          <p:cNvSpPr txBox="1"/>
          <p:nvPr>
            <p:ph type="title"/>
          </p:nvPr>
        </p:nvSpPr>
        <p:spPr>
          <a:xfrm>
            <a:off x="628560" y="635000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Service-Page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6"/>
          <p:cNvSpPr txBox="1"/>
          <p:nvPr>
            <p:ph type="title"/>
          </p:nvPr>
        </p:nvSpPr>
        <p:spPr>
          <a:xfrm>
            <a:off x="628560" y="6434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Departments-Page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7"/>
          <p:cNvSpPr txBox="1"/>
          <p:nvPr>
            <p:ph type="title"/>
          </p:nvPr>
        </p:nvSpPr>
        <p:spPr>
          <a:xfrm>
            <a:off x="628560" y="618066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Blog-Page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8"/>
          <p:cNvSpPr txBox="1"/>
          <p:nvPr>
            <p:ph type="title"/>
          </p:nvPr>
        </p:nvSpPr>
        <p:spPr>
          <a:xfrm>
            <a:off x="215053" y="719666"/>
            <a:ext cx="84219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-US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9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7" name="Google Shape;1217;p2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8" name="Google Shape;1218;p2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0"/>
          <p:cNvSpPr txBox="1"/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1113" name="Google Shape;1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14"/>
          <p:cNvSpPr txBox="1"/>
          <p:nvPr/>
        </p:nvSpPr>
        <p:spPr>
          <a:xfrm>
            <a:off x="2422762" y="970065"/>
            <a:ext cx="4283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115" name="Google Shape;1115;p14"/>
          <p:cNvSpPr/>
          <p:nvPr/>
        </p:nvSpPr>
        <p:spPr>
          <a:xfrm>
            <a:off x="956310" y="3037840"/>
            <a:ext cx="7227600" cy="530700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 txBox="1"/>
          <p:nvPr/>
        </p:nvSpPr>
        <p:spPr>
          <a:xfrm>
            <a:off x="2129473" y="3183633"/>
            <a:ext cx="4881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Rentals Application with Django Framework 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4"/>
          <p:cNvSpPr txBox="1"/>
          <p:nvPr/>
        </p:nvSpPr>
        <p:spPr>
          <a:xfrm>
            <a:off x="3872230" y="2704572"/>
            <a:ext cx="1399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4"/>
          <p:cNvSpPr txBox="1"/>
          <p:nvPr/>
        </p:nvSpPr>
        <p:spPr>
          <a:xfrm>
            <a:off x="1276813" y="4029973"/>
            <a:ext cx="6590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5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5" name="Google Shape;1125;p15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6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1" name="Google Shape;1131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2" name="Google Shape;1132;p16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8" name="Google Shape;1138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9" name="Google Shape;1139;p1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8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8"/>
          <p:cNvSpPr txBox="1"/>
          <p:nvPr/>
        </p:nvSpPr>
        <p:spPr>
          <a:xfrm>
            <a:off x="138533" y="1102220"/>
            <a:ext cx="8866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146" name="Google Shape;1146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7" name="Google Shape;1147;p18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9"/>
          <p:cNvSpPr txBox="1"/>
          <p:nvPr/>
        </p:nvSpPr>
        <p:spPr>
          <a:xfrm>
            <a:off x="457200" y="752832"/>
            <a:ext cx="8017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3" name="Google Shape;1153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4" name="Google Shape;1154;p1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20"/>
          <p:cNvSpPr txBox="1"/>
          <p:nvPr/>
        </p:nvSpPr>
        <p:spPr>
          <a:xfrm>
            <a:off x="457200" y="752832"/>
            <a:ext cx="8017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0" name="Google Shape;1160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1" name="Google Shape;1161;p20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21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8" name="Google Shape;1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21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171" name="Google Shape;1171;p21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172" name="Google Shape;1172;p21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3" name="Google Shape;1173;p21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