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>
        <p:scale>
          <a:sx n="82" d="100"/>
          <a:sy n="82" d="100"/>
        </p:scale>
        <p:origin x="85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FCC9-6EBB-565F-9122-CBD9638B7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29F8A-F8FB-EC90-CDD7-54CB05A74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2076-B60B-ECBA-75AD-D385C1E8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45AE-8E70-4076-A50D-3DADB8AE925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6BB7-3F7A-4963-B2B6-5E12A80F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B710-2424-E8B2-FFB9-888AC36A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E7A-EA45-4889-9DFD-1B6FAD4D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6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A171-4968-A33F-A744-ED5F4AD9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85683-93C5-5368-CD60-7A10DEA2A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CD74A-E30D-E70A-9B1E-800FDAC8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45AE-8E70-4076-A50D-3DADB8AE925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F9AF1-6236-80F1-7BC6-07356DEF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8ABA2-B09E-097D-4914-75BCB81E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E7A-EA45-4889-9DFD-1B6FAD4D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CAA40-707D-4AD0-4CAF-F02A3C24F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DD1B7-0B01-B8D8-76C6-1CB1B7287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423F8-6FCF-FEB1-3184-EA70F7AA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45AE-8E70-4076-A50D-3DADB8AE925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FA11-8D68-3096-8F70-F085208B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797A2-49AE-8CBD-50DE-EFB4BDEF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E7A-EA45-4889-9DFD-1B6FAD4D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C5F0-F834-E1F6-938B-D5975E58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D8AC-2ACA-4E60-784C-243178BB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DD95-9167-2D7E-ED28-E1A7E38C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45AE-8E70-4076-A50D-3DADB8AE925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5BAC8-A969-A32A-964F-09B2AF4C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8840-AC4B-C952-4BDA-2287BFE9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E7A-EA45-4889-9DFD-1B6FAD4D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4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55D6-27B7-32BC-C792-8550C29A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B8857-0973-0148-1A5E-C8BEBA447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5BD77-FF85-2E80-EBCA-F007D54F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45AE-8E70-4076-A50D-3DADB8AE925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ACD2-29EB-56B0-1047-5254F434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4125D-4D87-E017-D299-7CA84FAC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E7A-EA45-4889-9DFD-1B6FAD4D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6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DD91-A775-06EE-145B-A929E36C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B12A-1C18-27D3-EF78-1CF1281F0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B1EC8-8355-2191-B09A-F78F13CE8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3BE62-D036-2152-13F5-7DB932F2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45AE-8E70-4076-A50D-3DADB8AE925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0E504-9A78-2256-4672-305C22AD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7ED78-C12E-AF77-A5C4-264B2107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E7A-EA45-4889-9DFD-1B6FAD4D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7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0AFE-D2F3-1B6F-C871-7ECDC535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53E9C-92F9-CDD2-393A-A975EF1FD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EF1D4-EDF7-97B7-0F63-0D7E3C8B9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152D3-2911-DA70-1627-7C493DDF9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A9300-FE08-C5F3-4281-65ACE9F91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0ECFE-56C2-41F3-0AAE-634C603B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45AE-8E70-4076-A50D-3DADB8AE925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AD5F8-8D5B-88DC-6AAA-D83144E8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44B65-AC9F-9AB6-5A12-DD28D0F2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E7A-EA45-4889-9DFD-1B6FAD4D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4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6F16-F3F3-0254-F8BE-206F81BC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4CB06-98F8-E6E7-82CF-3F991F0F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45AE-8E70-4076-A50D-3DADB8AE925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88AEE-38E5-8F73-34BD-D7AC620F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136B2-6D7A-A50C-BE1D-3BA5D31E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E7A-EA45-4889-9DFD-1B6FAD4D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3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CB0EF-1AD7-3C1D-4B69-7655FAF0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45AE-8E70-4076-A50D-3DADB8AE925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651AC-D183-A5E1-523F-AD14CE31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1E6C5-CEFF-F449-7175-7A8C493F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E7A-EA45-4889-9DFD-1B6FAD4D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3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D340-5AE6-65AB-5CA0-D7820B38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5289-9389-CCCA-F468-8EFEDE3D5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80C86-49B8-F170-C5C5-2F05128E8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B5119-1A05-AEAF-30AE-BEB00C66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45AE-8E70-4076-A50D-3DADB8AE925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27EE4-5BEC-8C6F-8DFB-51CB1761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0A66E-101F-DD28-6519-CF862B39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E7A-EA45-4889-9DFD-1B6FAD4D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9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275E-AE72-91E9-1973-F6FCDB53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75792-1810-6B4B-91F6-660717450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1A910-4B4C-6089-7F26-9B878DA4E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1043A-19E5-8FBF-2D6B-4958DB42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45AE-8E70-4076-A50D-3DADB8AE925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F1E45-7713-44CB-C535-9CB49D80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363ED-98FC-95E0-EDDA-234F7930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6E7A-EA45-4889-9DFD-1B6FAD4D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6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51BEE-31F0-3887-2341-38EFE443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8C793-CE56-11F2-E528-B27611CFA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B27E-2579-A32D-1875-77BFE7FB1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545AE-8E70-4076-A50D-3DADB8AE925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BFAF-0532-0F36-2914-767A58448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F8AC-58EC-7627-229E-8A47EDC6C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6E7A-EA45-4889-9DFD-1B6FAD4D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292F-2B2F-7FA5-D53F-B0166898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827" y="1435344"/>
            <a:ext cx="3971694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Activity Data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21337-B363-46F8-1DCC-BA0E1B2E4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554" y="2451466"/>
            <a:ext cx="5086241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Local Program (conducted by schools, camps, or environmental organizations)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Geo Location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Author (student)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Description or Overview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Findings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Video Links, Images, 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and Document 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Downloads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Linked Geo Data 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Sources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8E2C2-5934-FD24-9039-547F7862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7" y="251131"/>
            <a:ext cx="1909630" cy="3090130"/>
          </a:xfrm>
          <a:prstGeom prst="rect">
            <a:avLst/>
          </a:prstGeom>
          <a:ln w="76200">
            <a:solidFill>
              <a:schemeClr val="accent3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C8C10-4304-32F6-2E58-AE9C45E82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871" y="251132"/>
            <a:ext cx="2039593" cy="3090130"/>
          </a:xfrm>
          <a:prstGeom prst="rect">
            <a:avLst/>
          </a:prstGeom>
          <a:ln w="76200">
            <a:solidFill>
              <a:schemeClr val="accent3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05B00E-39E3-65FD-8E1B-60170A02B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218" y="251131"/>
            <a:ext cx="1916475" cy="3090130"/>
          </a:xfrm>
          <a:prstGeom prst="rect">
            <a:avLst/>
          </a:prstGeom>
          <a:ln w="76200">
            <a:solidFill>
              <a:schemeClr val="accent3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32E89A8-C80A-FA3F-71ED-05D43D9519E7}"/>
              </a:ext>
            </a:extLst>
          </p:cNvPr>
          <p:cNvSpPr txBox="1">
            <a:spLocks/>
          </p:cNvSpPr>
          <p:nvPr/>
        </p:nvSpPr>
        <p:spPr>
          <a:xfrm>
            <a:off x="7006967" y="130663"/>
            <a:ext cx="49041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unior </a:t>
            </a:r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nvironmental </a:t>
            </a:r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cience </a:t>
            </a:r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tudent </a:t>
            </a:r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nformation &amp; </a:t>
            </a:r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ollaboration </a:t>
            </a:r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7747BB-4E18-6D95-0ECA-1972F47A8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87" y="3609887"/>
            <a:ext cx="1909630" cy="3092017"/>
          </a:xfrm>
          <a:prstGeom prst="rect">
            <a:avLst/>
          </a:prstGeom>
          <a:ln w="76200">
            <a:solidFill>
              <a:schemeClr val="accent3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7BE691-ECD0-936B-F9D0-C577E7F71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9852" y="3609887"/>
            <a:ext cx="1909630" cy="3088963"/>
          </a:xfrm>
          <a:prstGeom prst="rect">
            <a:avLst/>
          </a:prstGeom>
          <a:ln w="76200">
            <a:solidFill>
              <a:schemeClr val="accent3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F7EBF7-427B-013D-55E3-F8B55A702A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5909" y="3609887"/>
            <a:ext cx="1923784" cy="3088963"/>
          </a:xfrm>
          <a:prstGeom prst="rect">
            <a:avLst/>
          </a:prstGeom>
          <a:ln w="762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53673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16AB-C90F-0497-829E-C39F84E9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3" y="241447"/>
            <a:ext cx="4772722" cy="1325563"/>
          </a:xfrm>
        </p:spPr>
        <p:txBody>
          <a:bodyPr/>
          <a:lstStyle/>
          <a:p>
            <a:pPr algn="ctr"/>
            <a:r>
              <a:rPr lang="en-US" dirty="0"/>
              <a:t>JESSICA System 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C0A0A-34CF-3CA6-1972-3BEEE772780E}"/>
              </a:ext>
            </a:extLst>
          </p:cNvPr>
          <p:cNvSpPr txBox="1"/>
          <p:nvPr/>
        </p:nvSpPr>
        <p:spPr>
          <a:xfrm>
            <a:off x="793595" y="3718275"/>
            <a:ext cx="387554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/>
              <a:t>JESSICA Web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99CFD-2F91-60F4-53E5-0CC330FC85D9}"/>
              </a:ext>
            </a:extLst>
          </p:cNvPr>
          <p:cNvSpPr txBox="1"/>
          <p:nvPr/>
        </p:nvSpPr>
        <p:spPr>
          <a:xfrm>
            <a:off x="793595" y="2892004"/>
            <a:ext cx="387554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JESSICA Web API Gateway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249F4-66A4-4FCF-072B-30FC5B40D6B1}"/>
              </a:ext>
            </a:extLst>
          </p:cNvPr>
          <p:cNvSpPr txBox="1"/>
          <p:nvPr/>
        </p:nvSpPr>
        <p:spPr>
          <a:xfrm>
            <a:off x="6553200" y="271287"/>
            <a:ext cx="5244787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NT Weed Location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31CF2-904E-893A-7450-8ECF56418DDF}"/>
              </a:ext>
            </a:extLst>
          </p:cNvPr>
          <p:cNvSpPr txBox="1"/>
          <p:nvPr/>
        </p:nvSpPr>
        <p:spPr>
          <a:xfrm>
            <a:off x="6553199" y="942128"/>
            <a:ext cx="524478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VIC Water Quality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2AE82-256F-C84E-3A4D-258B453A7150}"/>
              </a:ext>
            </a:extLst>
          </p:cNvPr>
          <p:cNvSpPr txBox="1"/>
          <p:nvPr/>
        </p:nvSpPr>
        <p:spPr>
          <a:xfrm>
            <a:off x="6553199" y="1609976"/>
            <a:ext cx="524478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ACT Threatened Fauna Habitat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D2AF6-37FD-A304-1CAA-E82A01507712}"/>
              </a:ext>
            </a:extLst>
          </p:cNvPr>
          <p:cNvSpPr txBox="1"/>
          <p:nvPr/>
        </p:nvSpPr>
        <p:spPr>
          <a:xfrm>
            <a:off x="6553197" y="2268646"/>
            <a:ext cx="524479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Moreton Bay Koala Monitoring The Mill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03DF8-8F50-4D72-CB51-3015E1EEEBEE}"/>
              </a:ext>
            </a:extLst>
          </p:cNvPr>
          <p:cNvSpPr txBox="1"/>
          <p:nvPr/>
        </p:nvSpPr>
        <p:spPr>
          <a:xfrm>
            <a:off x="6553199" y="2892003"/>
            <a:ext cx="524478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Other Environmental Science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292E6-1997-33D9-8AAF-F756F6477BD9}"/>
              </a:ext>
            </a:extLst>
          </p:cNvPr>
          <p:cNvSpPr txBox="1"/>
          <p:nvPr/>
        </p:nvSpPr>
        <p:spPr>
          <a:xfrm>
            <a:off x="499947" y="4952043"/>
            <a:ext cx="155187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Students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F6EC0-937C-773D-C72F-83B34B1CD22D}"/>
              </a:ext>
            </a:extLst>
          </p:cNvPr>
          <p:cNvSpPr txBox="1"/>
          <p:nvPr/>
        </p:nvSpPr>
        <p:spPr>
          <a:xfrm>
            <a:off x="499947" y="5585645"/>
            <a:ext cx="213174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Excursion /</a:t>
            </a:r>
          </a:p>
          <a:p>
            <a:pPr algn="ctr"/>
            <a:r>
              <a:rPr lang="en-US" b="1" dirty="0"/>
              <a:t>Camp Partners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80B4F-F908-8482-B408-179D97977802}"/>
              </a:ext>
            </a:extLst>
          </p:cNvPr>
          <p:cNvSpPr txBox="1"/>
          <p:nvPr/>
        </p:nvSpPr>
        <p:spPr>
          <a:xfrm>
            <a:off x="3449873" y="4952043"/>
            <a:ext cx="155187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Schools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E1BA08-DEA8-0EFF-30EC-8EC50B4E0956}"/>
              </a:ext>
            </a:extLst>
          </p:cNvPr>
          <p:cNvSpPr txBox="1"/>
          <p:nvPr/>
        </p:nvSpPr>
        <p:spPr>
          <a:xfrm>
            <a:off x="2870009" y="5585644"/>
            <a:ext cx="213174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/ Conservation Orgs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8C8A97-CE37-1CAA-F3EE-047BBFC6EABA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2731369" y="3353669"/>
            <a:ext cx="0" cy="364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615216-3F19-2640-5230-B3294B553FB9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1275885" y="4426161"/>
            <a:ext cx="1" cy="52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4F9847-0237-FD37-5B8E-D448CA05DC38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4225811" y="4426161"/>
            <a:ext cx="1" cy="52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8DE6E8-9631-5F5B-7634-03552DA6485C}"/>
              </a:ext>
            </a:extLst>
          </p:cNvPr>
          <p:cNvCxnSpPr/>
          <p:nvPr/>
        </p:nvCxnSpPr>
        <p:spPr>
          <a:xfrm flipV="1">
            <a:off x="3256156" y="4426161"/>
            <a:ext cx="0" cy="1159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49187F-E81C-AE3D-1E46-2DDCF4AC57A5}"/>
              </a:ext>
            </a:extLst>
          </p:cNvPr>
          <p:cNvCxnSpPr/>
          <p:nvPr/>
        </p:nvCxnSpPr>
        <p:spPr>
          <a:xfrm flipV="1">
            <a:off x="2319454" y="4426161"/>
            <a:ext cx="0" cy="1159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ADB7AC-F1F4-F234-F4ED-A8AF4CE38444}"/>
              </a:ext>
            </a:extLst>
          </p:cNvPr>
          <p:cNvCxnSpPr>
            <a:cxnSpLocks/>
            <a:stCxn id="38" idx="3"/>
            <a:endCxn id="6" idx="1"/>
          </p:cNvCxnSpPr>
          <p:nvPr/>
        </p:nvCxnSpPr>
        <p:spPr>
          <a:xfrm flipV="1">
            <a:off x="4669143" y="502120"/>
            <a:ext cx="1884057" cy="1560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A26B41-AC74-62BA-4188-6F5C1E170424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 flipV="1">
            <a:off x="4669143" y="1172961"/>
            <a:ext cx="1884056" cy="88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0705C6-37EC-6E12-EA67-D693C2332E82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>
            <a:off x="4669143" y="2062719"/>
            <a:ext cx="1884054" cy="436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B72BD6-112A-AB75-6377-11499AB4B470}"/>
              </a:ext>
            </a:extLst>
          </p:cNvPr>
          <p:cNvCxnSpPr>
            <a:cxnSpLocks/>
            <a:stCxn id="38" idx="3"/>
            <a:endCxn id="10" idx="1"/>
          </p:cNvCxnSpPr>
          <p:nvPr/>
        </p:nvCxnSpPr>
        <p:spPr>
          <a:xfrm>
            <a:off x="4669143" y="2062719"/>
            <a:ext cx="1884056" cy="1060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62C75A9-EEAE-9E8B-A948-CF7EECBD3FE2}"/>
              </a:ext>
            </a:extLst>
          </p:cNvPr>
          <p:cNvSpPr txBox="1"/>
          <p:nvPr/>
        </p:nvSpPr>
        <p:spPr>
          <a:xfrm>
            <a:off x="2870009" y="1708776"/>
            <a:ext cx="179913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JESSICA Geo Data Index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72E6A8-6B3A-C749-DFF0-33AADA7FF17C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3769576" y="2416662"/>
            <a:ext cx="0" cy="475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70F9530-7657-3E84-1CC1-3DC69D175930}"/>
              </a:ext>
            </a:extLst>
          </p:cNvPr>
          <p:cNvSpPr txBox="1"/>
          <p:nvPr/>
        </p:nvSpPr>
        <p:spPr>
          <a:xfrm>
            <a:off x="788162" y="1708776"/>
            <a:ext cx="179913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JESSICA Activity Data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E006A18-CD4A-CA54-4B92-40C87E8213BF}"/>
              </a:ext>
            </a:extLst>
          </p:cNvPr>
          <p:cNvCxnSpPr>
            <a:cxnSpLocks/>
          </p:cNvCxnSpPr>
          <p:nvPr/>
        </p:nvCxnSpPr>
        <p:spPr>
          <a:xfrm flipV="1">
            <a:off x="1647127" y="2416662"/>
            <a:ext cx="0" cy="475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6FA19A-0610-B5EF-A6CB-6297630A539A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 flipV="1">
            <a:off x="4669143" y="1840809"/>
            <a:ext cx="1884056" cy="22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99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Activity Data Fields</vt:lpstr>
      <vt:lpstr>JESSICA System 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Banico</dc:creator>
  <cp:lastModifiedBy>Jason Banico</cp:lastModifiedBy>
  <cp:revision>3</cp:revision>
  <dcterms:created xsi:type="dcterms:W3CDTF">2022-08-20T04:23:37Z</dcterms:created>
  <dcterms:modified xsi:type="dcterms:W3CDTF">2022-08-20T13:37:29Z</dcterms:modified>
</cp:coreProperties>
</file>