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62" r:id="rId6"/>
    <p:sldId id="263" r:id="rId7"/>
    <p:sldId id="266" r:id="rId8"/>
    <p:sldId id="273" r:id="rId9"/>
    <p:sldId id="274" r:id="rId10"/>
    <p:sldId id="275" r:id="rId11"/>
    <p:sldId id="278" r:id="rId12"/>
    <p:sldId id="279" r:id="rId13"/>
    <p:sldId id="277" r:id="rId14"/>
    <p:sldId id="280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A342-83B3-4E8C-A810-93690754AE7F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JSON/python-json-module" TargetMode="External"/><Relationship Id="rId2" Type="http://schemas.openxmlformats.org/officeDocument/2006/relationships/hyperlink" Target="https://www.w3schools.com/python/python_js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python-programming/json" TargetMode="External"/><Relationship Id="rId4" Type="http://schemas.openxmlformats.org/officeDocument/2006/relationships/hyperlink" Target="https://www.geeksforgeeks.org/reading-and-writing-json-to-a-file-in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 in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full-form of JSON is JavaScript Object Notation.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a built-in package called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can be used to work with JSON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JSON is a syntax for storing</a:t>
            </a:r>
            <a:r>
              <a:rPr lang="en-US" sz="2000" dirty="0" smtClean="0"/>
              <a:t> Lists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numbers,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dictionaries and exchanging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Encode Python objects as JSON strings, and decode JSON strings into Python objects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this feature,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import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in Python 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text in JSON is done through quoted string which contains value in key-value mapping within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is similar to the dictionary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400" dirty="0" smtClean="0"/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JSON is a pure string written in a convention format, which does not have any characteristics of data structure.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Python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 uses single quotation marks, and JSON enforces double quotation marks.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nest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Python dict. JSON can only use array.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some JSON 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 , null value , array: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x = '{ "bool1":true, "bool2":false, "city":null, "array“ :[1,2,3]}'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parse x: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y = json.loads (x)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the result is a Python dictionary: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print(y)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{'bool1': True, 'bool2': False, 'city': None, 'array': [1, 2, 3]}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sz="31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JSON to a file</a:t>
            </a: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000" dirty="0" smtClean="0"/>
              <a:t>The </a:t>
            </a:r>
            <a:r>
              <a:rPr lang="en-US" sz="2000" dirty="0" err="1" smtClean="0"/>
              <a:t>json.dump</a:t>
            </a:r>
            <a:r>
              <a:rPr lang="en-US" sz="2000" dirty="0" smtClean="0"/>
              <a:t>() method (without “</a:t>
            </a:r>
            <a:r>
              <a:rPr lang="en-US" sz="2000" b="1" dirty="0" smtClean="0"/>
              <a:t>s</a:t>
            </a:r>
            <a:r>
              <a:rPr lang="en-US" sz="2000" dirty="0" smtClean="0"/>
              <a:t>” in “dump”) used to </a:t>
            </a:r>
            <a:r>
              <a:rPr lang="en-US" sz="2000" b="1" dirty="0" smtClean="0"/>
              <a:t>write Python serialized object as JSON formatted data into a file</a:t>
            </a:r>
            <a:r>
              <a:rPr lang="en-US" sz="2000" dirty="0" smtClean="0"/>
              <a:t>. The file type can be anything including text, JSON or even binary file.</a:t>
            </a:r>
          </a:p>
          <a:p>
            <a:r>
              <a:rPr lang="en-US" sz="2000" dirty="0" smtClean="0"/>
              <a:t>The </a:t>
            </a:r>
            <a:r>
              <a:rPr lang="en-US" sz="2000" dirty="0" err="1" smtClean="0"/>
              <a:t>json.dumps</a:t>
            </a:r>
            <a:r>
              <a:rPr lang="en-US" sz="2000" dirty="0" smtClean="0"/>
              <a:t>() method </a:t>
            </a:r>
            <a:r>
              <a:rPr lang="en-US" sz="2000" b="1" dirty="0" smtClean="0"/>
              <a:t>encodes any Python object into JSON formatted String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 descr="JSON DU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7086600" cy="35237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fontAlgn="base"/>
            <a:r>
              <a:rPr lang="en-US" sz="1800" dirty="0" smtClean="0"/>
              <a:t>It takes 2 parameters:</a:t>
            </a:r>
            <a:br>
              <a:rPr lang="en-US" sz="1800" dirty="0" smtClean="0"/>
            </a:br>
            <a:r>
              <a:rPr lang="en-US" sz="1800" b="1" dirty="0" smtClean="0"/>
              <a:t> dictionary –</a:t>
            </a:r>
            <a:r>
              <a:rPr lang="en-US" sz="1800" dirty="0" smtClean="0"/>
              <a:t> name of dictionary which should be converted to JSON </a:t>
            </a:r>
            <a:r>
              <a:rPr lang="en-US" sz="1800" dirty="0" smtClean="0"/>
              <a:t>object.</a:t>
            </a:r>
          </a:p>
          <a:p>
            <a:pPr fontAlgn="base">
              <a:buNone/>
            </a:pPr>
            <a:r>
              <a:rPr lang="en-US" sz="1800" b="1" dirty="0" smtClean="0"/>
              <a:t>        file </a:t>
            </a:r>
            <a:r>
              <a:rPr lang="en-US" sz="1800" b="1" dirty="0" smtClean="0"/>
              <a:t>pointer –</a:t>
            </a:r>
            <a:r>
              <a:rPr lang="en-US" sz="1800" dirty="0" smtClean="0"/>
              <a:t> pointer of the file opened in write or append mode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JSON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335010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read JSON file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 err="1" smtClean="0"/>
              <a:t>json.load</a:t>
            </a:r>
            <a:r>
              <a:rPr lang="en-US" sz="2000" dirty="0" smtClean="0"/>
              <a:t>() method (without “</a:t>
            </a:r>
            <a:r>
              <a:rPr lang="en-US" sz="2000" b="1" dirty="0" smtClean="0"/>
              <a:t>s</a:t>
            </a:r>
            <a:r>
              <a:rPr lang="en-US" sz="2000" dirty="0" smtClean="0"/>
              <a:t>” in “load”) used to </a:t>
            </a:r>
            <a:r>
              <a:rPr lang="en-US" sz="2000" b="1" dirty="0" smtClean="0"/>
              <a:t>read JSON encoded data from a file and convert it into Python dictionary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json.loads</a:t>
            </a:r>
            <a:r>
              <a:rPr lang="en-US" sz="2000" dirty="0" smtClean="0"/>
              <a:t>() method, which is used for </a:t>
            </a:r>
            <a:r>
              <a:rPr lang="en-US" sz="2000" b="1" dirty="0" smtClean="0"/>
              <a:t>parse valid JSON String into Python dictionary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JSON 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6934200" cy="3667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fontAlgn="base"/>
            <a:r>
              <a:rPr lang="en-US" sz="1600" dirty="0" smtClean="0"/>
              <a:t>It takes one parameter:</a:t>
            </a:r>
          </a:p>
          <a:p>
            <a:pPr fontAlgn="base"/>
            <a:r>
              <a:rPr lang="en-US" sz="1600" b="1" dirty="0" smtClean="0"/>
              <a:t>File pointer:</a:t>
            </a:r>
            <a:r>
              <a:rPr lang="en-US" sz="1600" dirty="0" smtClean="0"/>
              <a:t> A file pointer that points to a JSON file.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JSON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76049"/>
            <a:ext cx="8153400" cy="52009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https://www.w3schools.com/python/python_json.asp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www.w3resource.com/JSON/python-json-module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https://www.geeksforgeeks.org/reading-and-writing-json-to-a-file-in-python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https://www.programiz.com/python-programming/json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from Python to 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Encode Python objects as JSON strings, and decode JSON strings into Python objects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have a Python object, you can convert it into a JSON string by using the json.dumps() method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2362200"/>
          <a:ext cx="8229600" cy="426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4800"/>
                <a:gridCol w="4114800"/>
              </a:tblGrid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Python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JSON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dict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Object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list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Array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tuple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Array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String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Number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float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Number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true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False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false</a:t>
                      </a:r>
                    </a:p>
                  </a:txBody>
                  <a:tcPr marL="76200" marR="76200" marT="76200" marB="76200"/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null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 descr="pj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"/>
            <a:ext cx="7924800" cy="3352800"/>
          </a:xfrm>
        </p:spPr>
      </p:pic>
      <p:pic>
        <p:nvPicPr>
          <p:cNvPr id="5" name="Picture 4" descr="pj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8077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7924800" cy="617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Python objects into JSON strings, and print the values: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import </a:t>
            </a:r>
            <a:r>
              <a:rPr lang="en-US" sz="2400" dirty="0" err="1" smtClean="0">
                <a:solidFill>
                  <a:schemeClr val="tx2"/>
                </a:solidFill>
              </a:rPr>
              <a:t>json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({"name": "John", "age": 30}))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(["apple", "bananas"]))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(("apple", "bananas")))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("hello"))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(42))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(31.76))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(True))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(False))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(None))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62600" y="1219200"/>
            <a:ext cx="3581400" cy="56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{"name": "John", "age": 30}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["apple", "bananas"]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["apple", "bananas"]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"hello"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42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31.76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9050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Output: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a Python object containing all the legal data types:</a:t>
            </a:r>
            <a:b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8674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import</a:t>
            </a:r>
            <a:r>
              <a:rPr lang="en-US" sz="5500" dirty="0"/>
              <a:t> </a:t>
            </a:r>
            <a:r>
              <a:rPr lang="en-US" sz="5500" dirty="0" err="1"/>
              <a:t>json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x = {</a:t>
            </a:r>
            <a:br>
              <a:rPr lang="en-US" sz="5500" dirty="0"/>
            </a:br>
            <a:r>
              <a:rPr lang="en-US" sz="5500" dirty="0"/>
              <a:t>  "name": "John",</a:t>
            </a:r>
            <a:br>
              <a:rPr lang="en-US" sz="5500" dirty="0"/>
            </a:br>
            <a:r>
              <a:rPr lang="en-US" sz="5500" dirty="0"/>
              <a:t>  "age": 30,</a:t>
            </a:r>
            <a:br>
              <a:rPr lang="en-US" sz="5500" dirty="0"/>
            </a:br>
            <a:r>
              <a:rPr lang="en-US" sz="5500" dirty="0"/>
              <a:t>  "married": True,</a:t>
            </a:r>
            <a:br>
              <a:rPr lang="en-US" sz="5500" dirty="0"/>
            </a:br>
            <a:r>
              <a:rPr lang="en-US" sz="5500" dirty="0"/>
              <a:t>  "divorced": False,</a:t>
            </a:r>
            <a:br>
              <a:rPr lang="en-US" sz="5500" dirty="0"/>
            </a:br>
            <a:r>
              <a:rPr lang="en-US" sz="5500" dirty="0"/>
              <a:t>  "children": ("</a:t>
            </a:r>
            <a:r>
              <a:rPr lang="en-US" sz="5500" dirty="0" err="1"/>
              <a:t>Ann","Billy</a:t>
            </a:r>
            <a:r>
              <a:rPr lang="en-US" sz="5500" dirty="0"/>
              <a:t>"),</a:t>
            </a:r>
            <a:br>
              <a:rPr lang="en-US" sz="5500" dirty="0"/>
            </a:br>
            <a:r>
              <a:rPr lang="en-US" sz="5500" dirty="0"/>
              <a:t>  "pets": None,</a:t>
            </a:r>
            <a:br>
              <a:rPr lang="en-US" sz="5500" dirty="0"/>
            </a:br>
            <a:r>
              <a:rPr lang="en-US" sz="5500" dirty="0"/>
              <a:t>  "cars": [</a:t>
            </a:r>
            <a:br>
              <a:rPr lang="en-US" sz="5500" dirty="0"/>
            </a:br>
            <a:r>
              <a:rPr lang="en-US" sz="5500" dirty="0"/>
              <a:t>    {"model": "BMW 230", "mpg": 27.5},</a:t>
            </a:r>
            <a:br>
              <a:rPr lang="en-US" sz="5500" dirty="0"/>
            </a:br>
            <a:r>
              <a:rPr lang="en-US" sz="5500" dirty="0"/>
              <a:t>    {"model": "Ford Edge", "mpg": 24.1}</a:t>
            </a:r>
            <a:br>
              <a:rPr lang="en-US" sz="5500" dirty="0"/>
            </a:br>
            <a:r>
              <a:rPr lang="en-US" sz="5500" dirty="0"/>
              <a:t>  ]</a:t>
            </a:r>
            <a:br>
              <a:rPr lang="en-US" sz="5500" dirty="0"/>
            </a:br>
            <a:r>
              <a:rPr lang="en-US" sz="5500" dirty="0"/>
              <a:t>}</a:t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print(</a:t>
            </a:r>
            <a:r>
              <a:rPr lang="en-US" sz="5500" dirty="0" err="1"/>
              <a:t>json.dumps</a:t>
            </a:r>
            <a:r>
              <a:rPr lang="en-US" sz="5500" dirty="0"/>
              <a:t>(x</a:t>
            </a:r>
            <a:r>
              <a:rPr lang="en-US" sz="5500" dirty="0" smtClean="0"/>
              <a:t>))</a:t>
            </a:r>
          </a:p>
          <a:p>
            <a:endParaRPr lang="en-US" sz="5100" dirty="0"/>
          </a:p>
          <a:p>
            <a:r>
              <a:rPr lang="en-US" sz="5100" dirty="0" smtClean="0"/>
              <a:t>Output:</a:t>
            </a:r>
          </a:p>
          <a:p>
            <a:pPr>
              <a:buNone/>
            </a:pPr>
            <a:r>
              <a:rPr lang="en-US" sz="6200" dirty="0"/>
              <a:t> </a:t>
            </a:r>
            <a:r>
              <a:rPr lang="en-US" sz="6200" dirty="0" smtClean="0"/>
              <a:t>      </a:t>
            </a:r>
            <a:r>
              <a:rPr lang="en-US" sz="6200" dirty="0"/>
              <a:t>{"name": "John", "age": 30, "married": true, "divorced": false, "children": ["</a:t>
            </a:r>
            <a:r>
              <a:rPr lang="en-US" sz="6200" dirty="0" err="1"/>
              <a:t>Ann","Billy</a:t>
            </a:r>
            <a:r>
              <a:rPr lang="en-US" sz="6200" dirty="0"/>
              <a:t>"], </a:t>
            </a:r>
            <a:r>
              <a:rPr lang="en-US" sz="6200" dirty="0" smtClean="0"/>
              <a:t> "</a:t>
            </a:r>
            <a:r>
              <a:rPr lang="en-US" sz="6200" dirty="0"/>
              <a:t>pets": null, "cars": [{"model": "BMW 230", "mpg": 27.5}, {"model": "Ford Edge", "mpg": 24.1}]}</a:t>
            </a:r>
            <a:r>
              <a:rPr lang="en-US" sz="7400" dirty="0"/>
              <a:t/>
            </a:r>
            <a:br>
              <a:rPr lang="en-US" sz="7400" dirty="0"/>
            </a:br>
            <a:endParaRPr lang="en-US" sz="7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 the Result: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 above prints a JSON string, but it is not very easy to read, with no indentations and line breaks.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json.dumps() method has parameters to make it easier to read the result: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the indent parameter to define the numbers of indents: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</a:t>
            </a:r>
            <a:r>
              <a:rPr lang="en-US" dirty="0">
                <a:solidFill>
                  <a:schemeClr val="tx2"/>
                </a:solidFill>
              </a:rPr>
              <a:t>, indent=4)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print(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(x, indent=4))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You can also define the separators, default value is (", ", ": "), which means using a comma and a space to separate each object, and a colon and a space to separate keys from values:</a:t>
            </a:r>
          </a:p>
          <a:p>
            <a:r>
              <a:rPr lang="en-US" dirty="0"/>
              <a:t>Example</a:t>
            </a:r>
          </a:p>
          <a:p>
            <a:r>
              <a:rPr lang="en-US" dirty="0" smtClean="0"/>
              <a:t>    Use </a:t>
            </a:r>
            <a:r>
              <a:rPr lang="en-US" dirty="0"/>
              <a:t>the separators parameter to change the default separator: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</a:t>
            </a:r>
            <a:r>
              <a:rPr lang="en-US" dirty="0">
                <a:solidFill>
                  <a:schemeClr val="tx2"/>
                </a:solidFill>
              </a:rPr>
              <a:t>, indent=4, separators=(". ", " = "))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 indent parameter:</a:t>
            </a:r>
            <a:endParaRPr lang="en-US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990600"/>
            <a:ext cx="4495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"name": "John",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"age": 30,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"married": true,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"divorced": false,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"children":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"Ann",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"Billy"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"pets": null,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"cars":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"BMW 230",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27.5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"Ford Edge",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24.1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228600"/>
            <a:ext cx="4038599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 indent parameter and  </a:t>
            </a:r>
            <a:r>
              <a:rPr lang="en-US" b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Seperator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parameter 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762000"/>
            <a:ext cx="4498975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"name" = "John".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"age" = 30.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"married" = true.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"divorced" = false.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"children" =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"Ann".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"Billy"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"pets" = null.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"cars" =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 = "BMW 230".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 = 27.5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 = "Ford Edge".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 = 24.1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Parse JSON - Convert from JSON to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400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Decode JSON strings into Python objects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have a JSON string, you can parse it by using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json.loads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use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json.load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read a file containing JSON object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 method returns python dictionary.</a:t>
            </a:r>
          </a:p>
          <a:p>
            <a:pPr>
              <a:lnSpc>
                <a:spcPct val="12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 import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# some JSON:</a:t>
            </a:r>
          </a:p>
          <a:p>
            <a:pPr>
              <a:buNone/>
            </a:pPr>
            <a:r>
              <a:rPr lang="en-US" sz="1800" dirty="0" smtClean="0"/>
              <a:t>     x = '{ "name":"John", "age":30, "city":"New York"}'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# parse x:</a:t>
            </a:r>
          </a:p>
          <a:p>
            <a:pPr>
              <a:buNone/>
            </a:pPr>
            <a:r>
              <a:rPr lang="en-US" sz="1800" dirty="0" smtClean="0"/>
              <a:t>      y = </a:t>
            </a:r>
            <a:r>
              <a:rPr lang="en-US" sz="1800" dirty="0" err="1" smtClean="0"/>
              <a:t>json.loads</a:t>
            </a:r>
            <a:r>
              <a:rPr lang="en-US" sz="1800" dirty="0" smtClean="0"/>
              <a:t>(x)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# the result is a Python dictionary:</a:t>
            </a:r>
          </a:p>
          <a:p>
            <a:pPr>
              <a:buNone/>
            </a:pPr>
            <a:r>
              <a:rPr lang="en-US" sz="1800" dirty="0" smtClean="0"/>
              <a:t>      print(y)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Output: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{'name': 'John', 'age': 30, 'city': 'New York'}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Convert from JSON to Python: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 </a:t>
            </a:r>
            <a:endParaRPr lang="en-US" sz="1600" dirty="0"/>
          </a:p>
        </p:txBody>
      </p:sp>
      <p:pic>
        <p:nvPicPr>
          <p:cNvPr id="6" name="Picture 5" descr="p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086600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1866</TotalTime>
  <Words>319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JSON in Python </vt:lpstr>
      <vt:lpstr>Convert from Python to JSON </vt:lpstr>
      <vt:lpstr>   </vt:lpstr>
      <vt:lpstr>   </vt:lpstr>
      <vt:lpstr>Convert a Python object containing all the legal data types: </vt:lpstr>
      <vt:lpstr>Format the Result: </vt:lpstr>
      <vt:lpstr>   </vt:lpstr>
      <vt:lpstr>Parse JSON - Convert from JSON to Python </vt:lpstr>
      <vt:lpstr>Convert from JSON to Python:   </vt:lpstr>
      <vt:lpstr>   </vt:lpstr>
      <vt:lpstr>Writing JSON to a file  </vt:lpstr>
      <vt:lpstr>        </vt:lpstr>
      <vt:lpstr>Python read JSON file </vt:lpstr>
      <vt:lpstr>   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JSON</dc:title>
  <dc:creator>Ashik M</dc:creator>
  <cp:lastModifiedBy>Ashik M</cp:lastModifiedBy>
  <cp:revision>65</cp:revision>
  <dcterms:created xsi:type="dcterms:W3CDTF">2020-04-19T12:13:30Z</dcterms:created>
  <dcterms:modified xsi:type="dcterms:W3CDTF">2020-04-29T18:08:27Z</dcterms:modified>
</cp:coreProperties>
</file>