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2" r:id="rId7"/>
    <p:sldId id="263" r:id="rId8"/>
    <p:sldId id="266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A342-83B3-4E8C-A810-93690754AE7F}" type="datetimeFigureOut">
              <a:rPr lang="en-US" smtClean="0"/>
              <a:pPr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C4D1-012D-48E6-A20C-908CE069B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 in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full-form of JSON is JavaScript Object Notation.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a built-in package called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can be used to work with JSON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JSON is a syntax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sz="2000" dirty="0" smtClean="0"/>
              <a:t> </a:t>
            </a:r>
            <a:r>
              <a:rPr lang="en-US" sz="2000" dirty="0" smtClean="0"/>
              <a:t>Lists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numbers,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dictionaries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exchanging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this feature,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import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in Python 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text in JSON is done through quoted string which contains value in key-value mapping within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is similar to the dictionary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400" dirty="0" smtClean="0"/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JSON is a pure string written in a convention format, which does not have any characteristics of data structure.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Python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 uses single quotation marks, and JSON enforces double quotation marks.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nest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Python dict. JSON can only use array.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lvl="2"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"age": 30,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"cars":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"BMW 230",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27.5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"Ford Edge",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24.1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"children":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"Ann",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"Billy"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"divorced": false,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"married": true,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"name": "John",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"pets": null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Parse JSON - Convert from JSON to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have a JSON string, you can parse it by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json.load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read a file containing JSON object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 method returns python dictionary.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 from JSON to Python:</a:t>
            </a: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# some JSON: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 =  '{ "name":"John", "age":30, "city":"New York"}'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# parse x: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# the result is a Python dictionary: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print(y["age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"])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print(y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print(type(y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30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/>
              <a:t>      {</a:t>
            </a:r>
            <a:r>
              <a:rPr lang="en-US" dirty="0" smtClean="0"/>
              <a:t>'name': 'John', 'age': 30, 'city': 'New York</a:t>
            </a:r>
            <a:r>
              <a:rPr lang="en-US" dirty="0" smtClean="0"/>
              <a:t>'}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from Python to 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you have a Python object, you can convert it into a JSON string by using the 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() method.</a:t>
            </a:r>
          </a:p>
          <a:p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Convert from Python to JSON:</a:t>
            </a:r>
          </a:p>
          <a:p>
            <a:pPr lvl="1">
              <a:buNone/>
            </a:pPr>
            <a:r>
              <a:rPr lang="en-US" sz="3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3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 Python object (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>
              <a:buNone/>
            </a:pP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person_dict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{'name': 'Bob',</a:t>
            </a:r>
          </a:p>
          <a:p>
            <a:pPr lvl="1">
              <a:buNone/>
            </a:pP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'age': 12,</a:t>
            </a:r>
          </a:p>
          <a:p>
            <a:pPr lvl="1">
              <a:buNone/>
            </a:pP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'children': None</a:t>
            </a:r>
          </a:p>
          <a:p>
            <a:pPr lvl="1">
              <a:buNone/>
            </a:pP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# convert into JSON:</a:t>
            </a:r>
          </a:p>
          <a:p>
            <a:pPr lvl="1">
              <a:buNone/>
            </a:pP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person_json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person_dict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# the result is a JSON string:</a:t>
            </a:r>
          </a:p>
          <a:p>
            <a:pPr lvl="1">
              <a:buNone/>
            </a:pP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person_json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print(type(</a:t>
            </a:r>
            <a:r>
              <a:rPr lang="en-US" sz="3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person_json</a:t>
            </a:r>
            <a:r>
              <a:rPr lang="en-US" sz="3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sz="3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# Output: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{"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name": "Bob", "age": 12, "children": null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'&gt;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you convert from Python to JSON, Python objects are converted into the JSON (JavaScript) equivalent: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Python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JSON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dict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Object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list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Array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tuple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Array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String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Number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float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Number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true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False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false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null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7924800" cy="617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Python objects into JSON strings, and print the values: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import </a:t>
            </a:r>
            <a:r>
              <a:rPr lang="en-US" sz="2400" dirty="0" err="1" smtClean="0">
                <a:solidFill>
                  <a:schemeClr val="tx2"/>
                </a:solidFill>
              </a:rPr>
              <a:t>json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({"name": "John", "age": 30}))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(["apple", "bananas"]))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(("apple", "bananas")))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("hello"))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(42))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(31.76))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(True))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(False))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print(</a:t>
            </a:r>
            <a:r>
              <a:rPr lang="en-US" sz="2400" dirty="0" err="1" smtClean="0">
                <a:solidFill>
                  <a:schemeClr val="tx2"/>
                </a:solidFill>
              </a:rPr>
              <a:t>json.dumps</a:t>
            </a:r>
            <a:r>
              <a:rPr lang="en-US" sz="2400" dirty="0" smtClean="0">
                <a:solidFill>
                  <a:schemeClr val="tx2"/>
                </a:solidFill>
              </a:rPr>
              <a:t>(None))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62600" y="1219200"/>
            <a:ext cx="3581400" cy="56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{"name": "John", "age": 30}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["apple", "bananas"]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["apple", "bananas"]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"hello"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42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31.76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9050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Output: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a Python object containing all the legal data types:</a:t>
            </a:r>
            <a:b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8674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import</a:t>
            </a:r>
            <a:r>
              <a:rPr lang="en-US" sz="5500" dirty="0"/>
              <a:t> </a:t>
            </a:r>
            <a:r>
              <a:rPr lang="en-US" sz="5500" dirty="0" err="1"/>
              <a:t>json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x = {</a:t>
            </a:r>
            <a:br>
              <a:rPr lang="en-US" sz="5500" dirty="0"/>
            </a:br>
            <a:r>
              <a:rPr lang="en-US" sz="5500" dirty="0"/>
              <a:t>  "name": "John",</a:t>
            </a:r>
            <a:br>
              <a:rPr lang="en-US" sz="5500" dirty="0"/>
            </a:br>
            <a:r>
              <a:rPr lang="en-US" sz="5500" dirty="0"/>
              <a:t>  "age": 30,</a:t>
            </a:r>
            <a:br>
              <a:rPr lang="en-US" sz="5500" dirty="0"/>
            </a:br>
            <a:r>
              <a:rPr lang="en-US" sz="5500" dirty="0"/>
              <a:t>  "married": True,</a:t>
            </a:r>
            <a:br>
              <a:rPr lang="en-US" sz="5500" dirty="0"/>
            </a:br>
            <a:r>
              <a:rPr lang="en-US" sz="5500" dirty="0"/>
              <a:t>  "divorced": False,</a:t>
            </a:r>
            <a:br>
              <a:rPr lang="en-US" sz="5500" dirty="0"/>
            </a:br>
            <a:r>
              <a:rPr lang="en-US" sz="5500" dirty="0"/>
              <a:t>  "children": ("</a:t>
            </a:r>
            <a:r>
              <a:rPr lang="en-US" sz="5500" dirty="0" err="1"/>
              <a:t>Ann","Billy</a:t>
            </a:r>
            <a:r>
              <a:rPr lang="en-US" sz="5500" dirty="0"/>
              <a:t>"),</a:t>
            </a:r>
            <a:br>
              <a:rPr lang="en-US" sz="5500" dirty="0"/>
            </a:br>
            <a:r>
              <a:rPr lang="en-US" sz="5500" dirty="0"/>
              <a:t>  "pets": None,</a:t>
            </a:r>
            <a:br>
              <a:rPr lang="en-US" sz="5500" dirty="0"/>
            </a:br>
            <a:r>
              <a:rPr lang="en-US" sz="5500" dirty="0"/>
              <a:t>  "cars": [</a:t>
            </a:r>
            <a:br>
              <a:rPr lang="en-US" sz="5500" dirty="0"/>
            </a:br>
            <a:r>
              <a:rPr lang="en-US" sz="5500" dirty="0"/>
              <a:t>    {"model": "BMW 230", "mpg": 27.5},</a:t>
            </a:r>
            <a:br>
              <a:rPr lang="en-US" sz="5500" dirty="0"/>
            </a:br>
            <a:r>
              <a:rPr lang="en-US" sz="5500" dirty="0"/>
              <a:t>    {"model": "Ford Edge", "mpg": 24.1}</a:t>
            </a:r>
            <a:br>
              <a:rPr lang="en-US" sz="5500" dirty="0"/>
            </a:br>
            <a:r>
              <a:rPr lang="en-US" sz="5500" dirty="0"/>
              <a:t>  ]</a:t>
            </a:r>
            <a:br>
              <a:rPr lang="en-US" sz="5500" dirty="0"/>
            </a:br>
            <a:r>
              <a:rPr lang="en-US" sz="5500" dirty="0"/>
              <a:t>}</a:t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print(</a:t>
            </a:r>
            <a:r>
              <a:rPr lang="en-US" sz="5500" dirty="0" err="1"/>
              <a:t>json.dumps</a:t>
            </a:r>
            <a:r>
              <a:rPr lang="en-US" sz="5500" dirty="0"/>
              <a:t>(x</a:t>
            </a:r>
            <a:r>
              <a:rPr lang="en-US" sz="5500" dirty="0" smtClean="0"/>
              <a:t>))</a:t>
            </a:r>
          </a:p>
          <a:p>
            <a:endParaRPr lang="en-US" sz="5100" dirty="0"/>
          </a:p>
          <a:p>
            <a:r>
              <a:rPr lang="en-US" sz="5100" dirty="0" smtClean="0"/>
              <a:t>Output:</a:t>
            </a:r>
          </a:p>
          <a:p>
            <a:pPr>
              <a:buNone/>
            </a:pPr>
            <a:r>
              <a:rPr lang="en-US" sz="6200" dirty="0"/>
              <a:t> </a:t>
            </a:r>
            <a:r>
              <a:rPr lang="en-US" sz="6200" dirty="0" smtClean="0"/>
              <a:t>      </a:t>
            </a:r>
            <a:r>
              <a:rPr lang="en-US" sz="6200" dirty="0"/>
              <a:t>{"name": "John", "age": 30, "married": true, "divorced": false, "children": ["</a:t>
            </a:r>
            <a:r>
              <a:rPr lang="en-US" sz="6200" dirty="0" err="1"/>
              <a:t>Ann","Billy</a:t>
            </a:r>
            <a:r>
              <a:rPr lang="en-US" sz="6200" dirty="0"/>
              <a:t>"], </a:t>
            </a:r>
            <a:r>
              <a:rPr lang="en-US" sz="6200" dirty="0" smtClean="0"/>
              <a:t> "</a:t>
            </a:r>
            <a:r>
              <a:rPr lang="en-US" sz="6200" dirty="0"/>
              <a:t>pets": null, "cars": [{"model": "BMW 230", "mpg": 27.5}, {"model": "Ford Edge", "mpg": 24.1}]}</a:t>
            </a:r>
            <a:r>
              <a:rPr lang="en-US" sz="7400" dirty="0"/>
              <a:t/>
            </a:r>
            <a:br>
              <a:rPr lang="en-US" sz="7400" dirty="0"/>
            </a:br>
            <a:endParaRPr lang="en-US" sz="7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 the Result: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 above prints a JSON string, but it is not very easy to read, with no indentations and line breaks.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method has parameters to make it easier to read the result: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the indent parameter to define the numbers of indents: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</a:t>
            </a:r>
            <a:r>
              <a:rPr lang="en-US" dirty="0">
                <a:solidFill>
                  <a:schemeClr val="tx2"/>
                </a:solidFill>
              </a:rPr>
              <a:t>, indent=4)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print(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(x, indent=4))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You can also define the separators, default value is (", ", ": "), which means using a comma and a space to separate each object, and a colon and a space to separate keys from values:</a:t>
            </a:r>
          </a:p>
          <a:p>
            <a:r>
              <a:rPr lang="en-US" dirty="0"/>
              <a:t>Example</a:t>
            </a:r>
          </a:p>
          <a:p>
            <a:r>
              <a:rPr lang="en-US" dirty="0" smtClean="0"/>
              <a:t>    Use </a:t>
            </a:r>
            <a:r>
              <a:rPr lang="en-US" dirty="0"/>
              <a:t>the separators parameter to change the default separator: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</a:t>
            </a:r>
            <a:r>
              <a:rPr lang="en-US" dirty="0">
                <a:solidFill>
                  <a:schemeClr val="tx2"/>
                </a:solidFill>
              </a:rPr>
              <a:t>, indent=4, separators=(". ", " = "))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 indent parameter:</a:t>
            </a:r>
            <a:endParaRPr lang="en-US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990600"/>
            <a:ext cx="4495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"name": "John",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"age": 30,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"married": true,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"divorced": false,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"children":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"Ann",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"Billy"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"pets": null,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"cars":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"BMW 230",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27.5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"model": "Ford Edge",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"mpg": 24.1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228600"/>
            <a:ext cx="4038599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 indent parameter and  </a:t>
            </a:r>
            <a:r>
              <a:rPr lang="en-US" b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Seperator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parameter 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762000"/>
            <a:ext cx="4498975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"name" = "John".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"age" = 30.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"married" = true.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"divorced" = false.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"children" =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"Ann".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"Billy"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],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"pets" = null.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"cars" = [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 = "BMW 230".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 = 27.5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{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"model" = "Ford Edge".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    "mpg" = 24.1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    }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  ]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the Result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method has parameters to order the keys in the result: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sort_keys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parameter to specify if the result should be sorted or not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en-US" dirty="0" err="1" smtClean="0">
                <a:solidFill>
                  <a:schemeClr val="tx2"/>
                </a:solidFill>
              </a:rPr>
              <a:t>json.dumps</a:t>
            </a:r>
            <a:r>
              <a:rPr lang="en-US" dirty="0" smtClean="0">
                <a:solidFill>
                  <a:schemeClr val="tx2"/>
                </a:solidFill>
              </a:rPr>
              <a:t>(x</a:t>
            </a:r>
            <a:r>
              <a:rPr lang="en-US" dirty="0">
                <a:solidFill>
                  <a:schemeClr val="tx2"/>
                </a:solidFill>
              </a:rPr>
              <a:t>, indent=4, </a:t>
            </a:r>
            <a:r>
              <a:rPr lang="en-US" dirty="0" err="1">
                <a:solidFill>
                  <a:schemeClr val="tx2"/>
                </a:solidFill>
              </a:rPr>
              <a:t>sort_keys</a:t>
            </a:r>
            <a:r>
              <a:rPr lang="en-US" dirty="0">
                <a:solidFill>
                  <a:schemeClr val="tx2"/>
                </a:solidFill>
              </a:rPr>
              <a:t>=True)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194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JSON in Python </vt:lpstr>
      <vt:lpstr>Parse JSON - Convert from JSON to Python </vt:lpstr>
      <vt:lpstr>Convert from Python to JSON </vt:lpstr>
      <vt:lpstr>When you convert from Python to JSON, Python objects are converted into the JSON (JavaScript) equivalent:</vt:lpstr>
      <vt:lpstr>   </vt:lpstr>
      <vt:lpstr>Convert a Python object containing all the legal data types: </vt:lpstr>
      <vt:lpstr>Format the Result: </vt:lpstr>
      <vt:lpstr>   </vt:lpstr>
      <vt:lpstr>Order the Result 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JSON</dc:title>
  <dc:creator>Ashik M</dc:creator>
  <cp:lastModifiedBy>Ashik M</cp:lastModifiedBy>
  <cp:revision>47</cp:revision>
  <dcterms:created xsi:type="dcterms:W3CDTF">2020-04-19T12:13:30Z</dcterms:created>
  <dcterms:modified xsi:type="dcterms:W3CDTF">2020-04-21T16:00:49Z</dcterms:modified>
</cp:coreProperties>
</file>