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5" r:id="rId5"/>
    <p:sldId id="259" r:id="rId6"/>
    <p:sldId id="258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6859-BA8C-424B-A123-3E1CA39A6BB5}" type="datetimeFigureOut">
              <a:rPr lang="en-US" smtClean="0"/>
              <a:pPr/>
              <a:t>08-Apr-20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9207-9F9C-43E3-B169-868A075D1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9207-9F9C-43E3-B169-868A075D1F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A02A-6B57-4A1B-B448-41A16CA1FE5A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82AB-980C-407C-9BCD-5F292B9848DC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6007-9742-4A4D-9378-FF6E094A9762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EB8D-DEBD-46BB-AB8E-96EA43BEFC9E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62A1-21A3-4079-9784-99534D10469B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A52A-7521-439A-952F-2493CA82FC5C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005A-78D5-45E2-8088-88A4DBA52393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F244-A61E-41BB-AFFF-910F92ABF862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2907-9CFD-4254-B730-75267EC2C77B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6C86-4A1E-40CF-80E1-F36D72BCCE88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191-3D2F-400D-9C93-A791DC0346CF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EB03A1-1303-4343-AD8E-83DCBFC3358F}" type="datetime1">
              <a:rPr lang="en-US" smtClean="0"/>
              <a:pPr/>
              <a:t>08-Apr-20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while-lo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s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8656"/>
            <a:ext cx="8382000" cy="55006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C5F-A579-460F-9ED6-4864BAD494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One-Line while Loops</a:t>
            </a:r>
            <a:b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 while loop can be specified on one line. If there are multiple statements in the block that makes up the loop body, they can be separated by semicolons (;):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n = 5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while n &gt; 0:  n -= 1; print(n)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4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3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2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1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457200" indent="-457200">
              <a:buNone/>
            </a:pPr>
            <a:r>
              <a:rPr lang="en-US" sz="2000" dirty="0" smtClean="0"/>
              <a:t>This only works with simple statements though. You can’t combine two compound statements into one line. Thus, you can specify a while loop all on one line as above, and you write an if statement on one line: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 while loops we can execute a set of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statements as long as a condition is true.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format of a  while loop is shown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&gt;: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&lt;statement(s)&gt;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&lt;statement(s)&gt; represents the block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repeatedly executed,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often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referred to as the body of the loop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denoted with indentation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just as in an if statement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w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18858"/>
            <a:ext cx="2969342" cy="495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5105400" cy="5592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    Consider </a:t>
            </a:r>
            <a:r>
              <a:rPr lang="pt-BR" sz="2000" b="1" dirty="0">
                <a:solidFill>
                  <a:srgbClr val="7030A0"/>
                </a:solidFill>
              </a:rPr>
              <a:t>this loop</a:t>
            </a:r>
            <a:r>
              <a:rPr lang="pt-BR" sz="2000" b="1" dirty="0" smtClean="0">
                <a:solidFill>
                  <a:srgbClr val="7030A0"/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  <a:buNone/>
            </a:pPr>
            <a:endParaRPr lang="pt-BR" sz="20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       </a:t>
            </a:r>
            <a:r>
              <a:rPr lang="pt-BR" sz="2000" b="1" dirty="0">
                <a:solidFill>
                  <a:srgbClr val="7030A0"/>
                </a:solidFill>
              </a:rPr>
              <a:t>n = 5 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       </a:t>
            </a:r>
            <a:r>
              <a:rPr lang="pt-BR" sz="2000" b="1" dirty="0">
                <a:solidFill>
                  <a:srgbClr val="7030A0"/>
                </a:solidFill>
              </a:rPr>
              <a:t>while n &gt; 0: 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             </a:t>
            </a:r>
            <a:r>
              <a:rPr lang="pt-BR" sz="2000" b="1" dirty="0">
                <a:solidFill>
                  <a:srgbClr val="7030A0"/>
                </a:solidFill>
              </a:rPr>
              <a:t>n -= </a:t>
            </a:r>
            <a:r>
              <a:rPr lang="pt-BR" sz="2000" b="1" dirty="0" smtClean="0">
                <a:solidFill>
                  <a:srgbClr val="7030A0"/>
                </a:solidFill>
              </a:rPr>
              <a:t>1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>
                <a:solidFill>
                  <a:srgbClr val="7030A0"/>
                </a:solidFill>
              </a:rPr>
              <a:t> </a:t>
            </a:r>
            <a:r>
              <a:rPr lang="pt-BR" sz="2000" b="1" dirty="0" smtClean="0">
                <a:solidFill>
                  <a:srgbClr val="7030A0"/>
                </a:solidFill>
              </a:rPr>
              <a:t> </a:t>
            </a:r>
            <a:r>
              <a:rPr lang="pt-BR" sz="2000" b="1" dirty="0" smtClean="0">
                <a:solidFill>
                  <a:srgbClr val="7030A0"/>
                </a:solidFill>
              </a:rPr>
              <a:t>              </a:t>
            </a:r>
            <a:r>
              <a:rPr lang="pt-BR" sz="2000" b="1" dirty="0" smtClean="0">
                <a:solidFill>
                  <a:srgbClr val="7030A0"/>
                </a:solidFill>
              </a:rPr>
              <a:t>print(n</a:t>
            </a:r>
            <a:r>
              <a:rPr lang="pt-BR" sz="2000" b="1" dirty="0">
                <a:solidFill>
                  <a:srgbClr val="7030A0"/>
                </a:solidFill>
              </a:rPr>
              <a:t>) </a:t>
            </a:r>
            <a:r>
              <a:rPr lang="pt-BR" sz="2000" b="1" dirty="0" smtClean="0">
                <a:solidFill>
                  <a:srgbClr val="7030A0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..............................................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Output:</a:t>
            </a:r>
            <a:endParaRPr lang="pt-BR" sz="20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4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3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2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1</a:t>
            </a:r>
          </a:p>
          <a:p>
            <a:pPr marL="342900" lvl="0" indent="-342900">
              <a:spcBef>
                <a:spcPct val="20000"/>
              </a:spcBef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   </a:t>
            </a:r>
            <a:r>
              <a:rPr lang="pt-BR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allows an optional else clause at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end of a while loop. This is a unique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feature   of Python , not found in most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other   programming languages.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syntax is shown below: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while &lt;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&gt;: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&lt;statement(s)&gt;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else: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&lt;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additional_statement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additional_statement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(s)&gt;  specified in      the else clause will be executed when the while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 loop terminates.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a while loop's else part runs if no break occurs and the condition is false.</a:t>
            </a:r>
          </a:p>
          <a:p>
            <a:endParaRPr lang="en-US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838200" y="533401"/>
            <a:ext cx="38100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 else Clause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8" descr="Python-while-Loop-Synta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752600"/>
            <a:ext cx="4081096" cy="2743200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FCEEF-0140-453E-9EB8-59F3B74EE4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36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break and continue Statements</a:t>
            </a: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5486400" cy="563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Python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statement immediately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terminates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loop entirely. Program execution proceeds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 following the loop body.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Python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statement immediately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terminates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loop iteration. Execution jumps to the top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loop, and the controlling expression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re-evaluated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 whether the loop will execute again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terminate</a:t>
            </a: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example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 descr="https://files.realpython.com/media/t.899f357dd9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752600"/>
            <a:ext cx="292346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4040188" cy="639762"/>
          </a:xfrm>
        </p:spPr>
        <p:txBody>
          <a:bodyPr/>
          <a:lstStyle/>
          <a:p>
            <a:r>
              <a:rPr lang="en-US" dirty="0" smtClean="0"/>
              <a:t>            break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8200" y="762000"/>
            <a:ext cx="4041775" cy="639762"/>
          </a:xfrm>
        </p:spPr>
        <p:txBody>
          <a:bodyPr/>
          <a:lstStyle/>
          <a:p>
            <a:r>
              <a:rPr lang="en-US" dirty="0" smtClean="0"/>
              <a:t>             continue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174874"/>
            <a:ext cx="4040188" cy="4683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/>
              <a:t>*      n = 5 </a:t>
            </a:r>
          </a:p>
          <a:p>
            <a:pPr>
              <a:buNone/>
            </a:pPr>
            <a:r>
              <a:rPr lang="en-US" sz="1900" dirty="0" smtClean="0"/>
              <a:t>          while n &gt; 0:</a:t>
            </a:r>
          </a:p>
          <a:p>
            <a:pPr>
              <a:buNone/>
            </a:pPr>
            <a:r>
              <a:rPr lang="en-US" sz="1900" dirty="0" smtClean="0"/>
              <a:t>                     n -= 1 </a:t>
            </a:r>
          </a:p>
          <a:p>
            <a:pPr>
              <a:buNone/>
            </a:pPr>
            <a:r>
              <a:rPr lang="en-US" sz="1900" dirty="0" smtClean="0"/>
              <a:t>                      if n == 2: </a:t>
            </a:r>
          </a:p>
          <a:p>
            <a:pPr>
              <a:buNone/>
            </a:pPr>
            <a:r>
              <a:rPr lang="en-US" sz="1900" dirty="0" smtClean="0"/>
              <a:t>                             break  </a:t>
            </a:r>
          </a:p>
          <a:p>
            <a:pPr>
              <a:buNone/>
            </a:pPr>
            <a:r>
              <a:rPr lang="en-US" sz="1900" dirty="0" smtClean="0"/>
              <a:t>                       print(n)  </a:t>
            </a:r>
          </a:p>
          <a:p>
            <a:pPr>
              <a:buNone/>
            </a:pPr>
            <a:r>
              <a:rPr lang="en-US" sz="1900" dirty="0" smtClean="0"/>
              <a:t>          print('Loop ended.')</a:t>
            </a:r>
          </a:p>
          <a:p>
            <a:pPr>
              <a:buNone/>
            </a:pPr>
            <a:r>
              <a:rPr lang="en-US" sz="1900" dirty="0" smtClean="0"/>
              <a:t>    out put:</a:t>
            </a:r>
          </a:p>
          <a:p>
            <a:pPr>
              <a:buNone/>
            </a:pPr>
            <a:r>
              <a:rPr lang="en-US" sz="1900" dirty="0" smtClean="0"/>
              <a:t>          4</a:t>
            </a:r>
          </a:p>
          <a:p>
            <a:pPr>
              <a:buNone/>
            </a:pPr>
            <a:r>
              <a:rPr lang="en-US" sz="1900" dirty="0" smtClean="0"/>
              <a:t>          3</a:t>
            </a:r>
          </a:p>
          <a:p>
            <a:pPr>
              <a:buNone/>
            </a:pPr>
            <a:r>
              <a:rPr lang="en-US" sz="1900" dirty="0" smtClean="0"/>
              <a:t>          Loop ended.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*  n = 5 </a:t>
            </a:r>
          </a:p>
          <a:p>
            <a:pPr>
              <a:buNone/>
            </a:pPr>
            <a:r>
              <a:rPr lang="en-US" sz="2000" dirty="0" smtClean="0"/>
              <a:t>     while n &gt; 0:</a:t>
            </a:r>
          </a:p>
          <a:p>
            <a:pPr>
              <a:buNone/>
            </a:pPr>
            <a:r>
              <a:rPr lang="en-US" sz="2000" dirty="0" smtClean="0"/>
              <a:t>            n -= 1 </a:t>
            </a:r>
          </a:p>
          <a:p>
            <a:pPr>
              <a:buNone/>
            </a:pPr>
            <a:r>
              <a:rPr lang="en-US" sz="2000" dirty="0" smtClean="0"/>
              <a:t>            if n == 2:</a:t>
            </a:r>
          </a:p>
          <a:p>
            <a:pPr>
              <a:buNone/>
            </a:pPr>
            <a:r>
              <a:rPr lang="en-US" sz="2000" dirty="0" smtClean="0"/>
              <a:t>                 continue </a:t>
            </a:r>
          </a:p>
          <a:p>
            <a:pPr>
              <a:buNone/>
            </a:pPr>
            <a:r>
              <a:rPr lang="en-US" sz="2000" dirty="0" smtClean="0"/>
              <a:t>            print(n) </a:t>
            </a:r>
          </a:p>
          <a:p>
            <a:pPr>
              <a:buNone/>
            </a:pPr>
            <a:r>
              <a:rPr lang="en-US" sz="2000" dirty="0" smtClean="0"/>
              <a:t> print('Loop ended.')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nl-NL" sz="2000" dirty="0" smtClean="0"/>
              <a:t>4</a:t>
            </a:r>
          </a:p>
          <a:p>
            <a:pPr>
              <a:buNone/>
            </a:pPr>
            <a:r>
              <a:rPr lang="nl-NL" sz="2000" dirty="0" smtClean="0"/>
              <a:t> </a:t>
            </a:r>
            <a:r>
              <a:rPr lang="nl-NL" sz="2000" dirty="0"/>
              <a:t>3</a:t>
            </a:r>
            <a:r>
              <a:rPr lang="nl-NL" sz="2000" dirty="0" smtClean="0"/>
              <a:t> </a:t>
            </a:r>
          </a:p>
          <a:p>
            <a:pPr>
              <a:buNone/>
            </a:pPr>
            <a:r>
              <a:rPr lang="nl-NL" sz="2000" dirty="0" smtClean="0"/>
              <a:t>1 </a:t>
            </a:r>
          </a:p>
          <a:p>
            <a:pPr>
              <a:buNone/>
            </a:pPr>
            <a:r>
              <a:rPr lang="nl-NL" sz="2000" dirty="0" smtClean="0"/>
              <a:t>0 </a:t>
            </a:r>
            <a:r>
              <a:rPr lang="nl-NL" sz="2000" dirty="0"/>
              <a:t>Loop ended.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47700" y="3390900"/>
            <a:ext cx="685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infinite loop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is an instruction sequence that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endlessly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dirty="0"/>
              <a:t>while</a:t>
            </a:r>
            <a:r>
              <a:rPr lang="en-US" sz="1600" dirty="0" smtClean="0"/>
              <a:t> </a:t>
            </a:r>
            <a:r>
              <a:rPr lang="en-US" sz="1600" dirty="0"/>
              <a:t>True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print</a:t>
            </a:r>
            <a:r>
              <a:rPr lang="en-US" sz="1600" dirty="0" smtClean="0"/>
              <a:t>(‘hello')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output: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hello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hello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…….</a:t>
            </a:r>
            <a:endParaRPr lang="en-US" sz="1600" dirty="0" smtClean="0"/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code was terminated by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which generates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interrupt from the keyboard. Otherwise, it would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have     gone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unendingly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Here’s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another example</a:t>
            </a:r>
          </a:p>
          <a:p>
            <a:pPr lvl="1">
              <a:buNone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num = 1</a:t>
            </a:r>
          </a:p>
          <a:p>
            <a:pPr lvl="1">
              <a:buNone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while num&lt;5:</a:t>
            </a:r>
          </a:p>
          <a:p>
            <a:pPr lvl="1">
              <a:buNone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  print(num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 break</a:t>
            </a:r>
          </a:p>
          <a:p>
            <a:pPr lvl="1">
              <a:buNone/>
            </a:pPr>
            <a:endParaRPr lang="pt-BR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will print ‘1’ indefinitely because inside loop we are not updating the value of num, so the value of num will always remain 1 and the condition num &lt; 5 will always return true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Using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 break statement exits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loop, the we can avoid infinite loops.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/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5" name="Picture 24" descr="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00200"/>
            <a:ext cx="2962275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Nested  while 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Similarly, a while loop can be contained within another while loop.</a:t>
            </a:r>
            <a:endParaRPr lang="en-US" sz="4800" dirty="0" smtClean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 break or continue statement found within nested loops applies to the nearest enclosing loop: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If break statement is inside a nested loop (loop inside another loop), break will terminate the innermost loop.</a:t>
            </a: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while &lt;expr1&gt;: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statement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while &lt;expr2&gt;: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break # Applies to while &lt;expr2&gt;: loop</a:t>
            </a:r>
          </a:p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break # Applies to while &lt;expr1&gt;: loop</a:t>
            </a:r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962400" cy="5714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Additionally, while loops can be nested inside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 if/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/else statements and vice versa: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if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statement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while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      statement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      statement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else: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   while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        statement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        statement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      statement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5800" y="381000"/>
            <a:ext cx="38862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Additionally, while loops can be nested inside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 if/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/else statements and vice versa: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while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if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     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</a:t>
            </a:r>
            <a:r>
              <a:rPr lang="en-US" sz="2200" dirty="0" err="1" smtClean="0">
                <a:solidFill>
                  <a:srgbClr val="0070C0"/>
                </a:solidFill>
              </a:rPr>
              <a:t>elif</a:t>
            </a:r>
            <a:r>
              <a:rPr lang="en-US" sz="2200" dirty="0" smtClean="0">
                <a:solidFill>
                  <a:srgbClr val="0070C0"/>
                </a:solidFill>
              </a:rPr>
              <a:t>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     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else: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        statement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    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endParaRPr lang="en-US" sz="2200" dirty="0" smtClean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1798</TotalTime>
  <Words>189</Words>
  <Application>Microsoft Office PowerPoint</Application>
  <PresentationFormat>On-screen Show (4:3)</PresentationFormat>
  <Paragraphs>155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While loop</vt:lpstr>
      <vt:lpstr>   </vt:lpstr>
      <vt:lpstr>    </vt:lpstr>
      <vt:lpstr> Python break and continue Statements </vt:lpstr>
      <vt:lpstr>           </vt:lpstr>
      <vt:lpstr>   </vt:lpstr>
      <vt:lpstr>Nested  while Loops</vt:lpstr>
      <vt:lpstr>   </vt:lpstr>
      <vt:lpstr>One-Line while Loops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Ashik M</dc:creator>
  <cp:lastModifiedBy>Ashik M</cp:lastModifiedBy>
  <cp:revision>63</cp:revision>
  <dcterms:created xsi:type="dcterms:W3CDTF">2020-04-05T13:51:02Z</dcterms:created>
  <dcterms:modified xsi:type="dcterms:W3CDTF">2020-04-08T18:39:55Z</dcterms:modified>
</cp:coreProperties>
</file>