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70BE-BF74-4DE7-8423-5F43B3CE7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61DAA-25C7-4DD7-AA00-66374BA1D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F93B-B9EA-465C-BF27-BEFD14DD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B1B4-7884-4B84-9D9A-79AA128E1EDC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16CA-F391-4536-9152-F763634A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96F0C-1803-4866-BA5D-F2BD349A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C57-5100-453F-B083-AFFD00505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45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EDD-8659-403D-931C-5F540D8A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1ACC8-7FFD-4A70-8C29-F4B745312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D033-B4C7-4054-BB3C-3BC74679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B1B4-7884-4B84-9D9A-79AA128E1EDC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9873-BF68-4C58-99F2-A59A81DE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2382-B6BB-4E3D-AF58-281E8937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C57-5100-453F-B083-AFFD00505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39BF3-2C83-4339-98E9-4F2B3E0DF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D36C9-8A54-4EA7-8D0B-272CCAF23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0204-BEF6-4313-8CC0-92DCB1FA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B1B4-7884-4B84-9D9A-79AA128E1EDC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8542-4467-44CA-A5C0-4576C1DB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7AB0B-8CE5-4EE2-8910-4FC976CD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C57-5100-453F-B083-AFFD00505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1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1301-052F-4937-B02C-77594ED4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C3ED-C36E-4FF1-9078-AD6ADB8E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C522-7045-4E8B-87D9-A717EC43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B1B4-7884-4B84-9D9A-79AA128E1EDC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6060-9003-487C-AFA7-987DC9B5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5F75-E6F7-4CA6-BCD5-0B0BF321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C57-5100-453F-B083-AFFD00505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0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6AFE-77AD-4876-887F-B2B13431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4CAD7-CBE7-458E-918D-0F7EF7B6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2668D-9065-4B7F-9778-816E7274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B1B4-7884-4B84-9D9A-79AA128E1EDC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266B-66FB-495D-80A5-0D41A58C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D8AF-CABE-4043-806A-542C2C4C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C57-5100-453F-B083-AFFD00505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35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D595-A11A-47BB-AEA6-AE099CF6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EDE5-006B-478A-AAEF-E0CB99718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6859D-5569-4E6E-8A3D-6A1E2B90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6CB6D-F543-4E59-95D4-A21AEE99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B1B4-7884-4B84-9D9A-79AA128E1EDC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EA84-DBE6-4E47-8D27-BCF91727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1BBB4-1D6D-42D2-9215-E8311D7D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C57-5100-453F-B083-AFFD00505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1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2E6C-E0E3-4F79-BFA7-FC2E5DD5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297FA-577F-4BAC-847C-8A09C2938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52CD2-4921-40AD-9838-07BB87A20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701C7-A7D9-4B73-9F26-902993EB7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C21BF-D73D-4810-8829-FF6FCA38F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2DA9B-76D4-4CCC-B9B1-A06FFD92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B1B4-7884-4B84-9D9A-79AA128E1EDC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79419-AFA1-4F9B-956B-FACEA98C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A62AD-6BD3-46E0-B17C-3ED49525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C57-5100-453F-B083-AFFD00505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B667-5958-4F5F-93C9-74A0D782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BABDC-656F-42CD-AA4F-90A87FE9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B1B4-7884-4B84-9D9A-79AA128E1EDC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50770-2788-43BF-88F5-07F904D3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A0F8E-58F0-4C8A-AB7A-6E84617E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C57-5100-453F-B083-AFFD00505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7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ED92B-BD24-467C-AB55-69EDE1EF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B1B4-7884-4B84-9D9A-79AA128E1EDC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D24CC-3A32-4E5B-B963-E3BEA0F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033C3-FC94-4A99-8C4E-052BF21E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C57-5100-453F-B083-AFFD00505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30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D56D-FB92-44E0-B039-DE92FBB2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DF57-5737-41B8-9E43-22351A50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61EDD-22CB-439E-A014-958F5509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41B29-C922-485C-95B4-D6927407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B1B4-7884-4B84-9D9A-79AA128E1EDC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8A20E-3698-4011-A039-532A20C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6159-5E0F-413E-B87D-2DAFF110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C57-5100-453F-B083-AFFD00505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0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0760-7EB3-4D0F-8A23-9F2B0E1C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0E8A8-8065-47C3-AED2-B9F6FB1C7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91DB1-8316-4D2C-8069-121FB9433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3B8A5-5F7B-4A86-830A-FD1970A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B1B4-7884-4B84-9D9A-79AA128E1EDC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2893-AACC-4EFF-B061-5E299B4C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1A728-85C6-4276-B174-28E7C34A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C57-5100-453F-B083-AFFD00505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15341-C588-447A-80F9-74C51158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424FF-0A4E-4F47-B92D-4354ACC3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9DD7-AAC2-4FA7-8D49-9148C212F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FB1B4-7884-4B84-9D9A-79AA128E1EDC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68B8-DC51-44DB-910A-85298B2C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505E3-15B1-49B7-8FD4-7046147AD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7C57-5100-453F-B083-AFFD00505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5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9CA6-640E-4099-BB91-9AF0956834C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17913" y="1379538"/>
            <a:ext cx="8574087" cy="2616200"/>
          </a:xfrm>
        </p:spPr>
        <p:txBody>
          <a:bodyPr/>
          <a:lstStyle/>
          <a:p>
            <a:r>
              <a:rPr lang="en-US" dirty="0"/>
              <a:t>PROCESS AND THREADS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61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B020-F8FC-4435-B410-5119FE66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 and Message Passing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8B65-6E62-4271-A80F-8646770F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Shared variables: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Process accessing(read/write) a common variable or data</a:t>
            </a:r>
          </a:p>
          <a:p>
            <a:r>
              <a:rPr lang="en-US" dirty="0">
                <a:solidFill>
                  <a:srgbClr val="00B0F0"/>
                </a:solidFill>
              </a:rPr>
              <a:t>Message passing: </a:t>
            </a:r>
            <a:r>
              <a:rPr lang="en-US" dirty="0"/>
              <a:t>The processes exchange information with each other by sending and receiving messages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53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F7C5-CF9C-4C20-9FE2-F7D89047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  <a:br>
              <a:rPr lang="en-US" dirty="0"/>
            </a:br>
            <a:r>
              <a:rPr lang="en-US" dirty="0" err="1"/>
              <a:t>a.How</a:t>
            </a:r>
            <a:r>
              <a:rPr lang="en-US" dirty="0"/>
              <a:t> a process is different from threads?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E137-1D55-4B06-B5B8-815D5601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has single address space and single thread of execution</a:t>
            </a:r>
          </a:p>
          <a:p>
            <a:r>
              <a:rPr lang="en-US" dirty="0"/>
              <a:t>Initialize and maintain state information</a:t>
            </a:r>
          </a:p>
          <a:p>
            <a:r>
              <a:rPr lang="en-US" dirty="0"/>
              <a:t>State information-page </a:t>
            </a:r>
            <a:r>
              <a:rPr lang="en-US" dirty="0" err="1"/>
              <a:t>tables,swap</a:t>
            </a:r>
            <a:r>
              <a:rPr lang="en-US" dirty="0"/>
              <a:t> </a:t>
            </a:r>
            <a:r>
              <a:rPr lang="en-US" dirty="0" err="1"/>
              <a:t>images,file</a:t>
            </a:r>
            <a:r>
              <a:rPr lang="en-US" dirty="0"/>
              <a:t> </a:t>
            </a:r>
            <a:r>
              <a:rPr lang="en-US" dirty="0" err="1"/>
              <a:t>descriptors,outstanding</a:t>
            </a:r>
            <a:r>
              <a:rPr lang="en-US" dirty="0"/>
              <a:t> I/O </a:t>
            </a:r>
            <a:r>
              <a:rPr lang="en-US" dirty="0" err="1"/>
              <a:t>requests,saved</a:t>
            </a:r>
            <a:r>
              <a:rPr lang="en-US" dirty="0"/>
              <a:t> register values</a:t>
            </a:r>
          </a:p>
          <a:p>
            <a:r>
              <a:rPr lang="en-US" dirty="0"/>
              <a:t>Info is maintained per process basis which creates difficulty in switching between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1D1D53-9B8C-463F-BED8-53DBC20D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1" y="266700"/>
            <a:ext cx="10455274" cy="2171699"/>
          </a:xfrm>
        </p:spPr>
        <p:txBody>
          <a:bodyPr>
            <a:normAutofit fontScale="90000"/>
          </a:bodyPr>
          <a:lstStyle/>
          <a:p>
            <a:r>
              <a:rPr lang="en-US"/>
              <a:t>To handle situations where creating,maintaining and switching between processes occur frequently,threads or LWP(light weight processes has been introduced)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204DFB-301B-4036-95D5-749E05171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2667000"/>
            <a:ext cx="2514550" cy="3124200"/>
          </a:xfrm>
        </p:spPr>
      </p:pic>
    </p:spTree>
    <p:extLst>
      <p:ext uri="{BB962C8B-B14F-4D97-AF65-F5344CB8AC3E}">
        <p14:creationId xmlns:p14="http://schemas.microsoft.com/office/powerpoint/2010/main" val="306567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EC99A-DF2A-49D7-B9E2-FFBAB75B50C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00200" y="581025"/>
            <a:ext cx="9582150" cy="5838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single thread executes a portion of the program ,cooperating with other threads concurrently executing within the same address space.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7AFF9-8DBC-44AD-8487-6BD2C8ACA783}"/>
              </a:ext>
            </a:extLst>
          </p:cNvPr>
          <p:cNvSpPr txBox="1"/>
          <p:nvPr/>
        </p:nvSpPr>
        <p:spPr>
          <a:xfrm>
            <a:off x="1600200" y="1200150"/>
            <a:ext cx="946784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thread is known as light weight process(LWP)?</a:t>
            </a:r>
          </a:p>
          <a:p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Threads are "lightweight" because threads can interact without the need of inter-process communication(IPC). Switching between threads is "cheaper" than switching between processes (again, just moving some pointers around). And inter-process communication requires more expensive communication than threads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86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B4A2B-73B2-40B8-B0FD-D3520169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58" y="1997001"/>
            <a:ext cx="5512083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BC6B-8025-4D09-A226-B07CE6D0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Mechanism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20B2-D173-4A2C-8A59-009001B6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Processes should be synchronized.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Synchronization of a process is normally achieved by regulating the flow of execution.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76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85F8-47FA-4A4D-B304-DE14626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3755-19DF-43ED-A5D7-0F64373E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1666875"/>
            <a:ext cx="10502898" cy="4124325"/>
          </a:xfrm>
        </p:spPr>
        <p:txBody>
          <a:bodyPr/>
          <a:lstStyle/>
          <a:p>
            <a:r>
              <a:rPr lang="en-US" dirty="0"/>
              <a:t>It is a program in execution( execution has started but yet to complete)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23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6FE6-382D-46CB-A639-3E971F3E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to spot the difference between process and thread</a:t>
            </a:r>
            <a:br>
              <a:rPr lang="en-US" dirty="0"/>
            </a:b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0BD921-3704-421B-996A-61CE62C477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2D017E-1D38-4546-BE2F-2F2689A37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93877-13D9-4893-AB35-2D5C7A595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207" y="1241304"/>
            <a:ext cx="2358268" cy="1345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181C87-3AC8-493A-9931-056D300F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2828560"/>
            <a:ext cx="4315427" cy="3467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324009-F020-4349-84BC-10E7F0809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884" y="2961827"/>
            <a:ext cx="480127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5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89D23C-76AF-44FF-89B0-F09B4FAF2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92" y="3041606"/>
            <a:ext cx="7093315" cy="347362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21239CF-D510-4AC6-BC3D-3F1E4652CD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3288" y="685800"/>
            <a:ext cx="10018712" cy="1752600"/>
          </a:xfrm>
        </p:spPr>
        <p:txBody>
          <a:bodyPr/>
          <a:lstStyle/>
          <a:p>
            <a:r>
              <a:rPr lang="en-US" dirty="0"/>
              <a:t>State diagram of a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39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ADF715-9333-4EE2-9BF3-244DDD3C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 can be in  any of the following basic states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AF1EB4-87BB-48FB-A2D4-E074EAFC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Running-The processor is executing the instructions of the corresponding process</a:t>
            </a:r>
          </a:p>
          <a:p>
            <a:pPr marL="0" indent="0">
              <a:buNone/>
            </a:pPr>
            <a:r>
              <a:rPr lang="en-US" dirty="0"/>
              <a:t>Ready-The process is ready to be </a:t>
            </a:r>
            <a:r>
              <a:rPr lang="en-US" dirty="0" err="1"/>
              <a:t>executed,but</a:t>
            </a:r>
            <a:r>
              <a:rPr lang="en-US" dirty="0"/>
              <a:t> the processor is not available for the execution of the process.</a:t>
            </a:r>
          </a:p>
          <a:p>
            <a:pPr marL="0" indent="0">
              <a:buNone/>
            </a:pPr>
            <a:r>
              <a:rPr lang="en-US" dirty="0"/>
              <a:t>Blocked-The process is waiting for an event to occur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:) I/o operations </a:t>
            </a:r>
            <a:r>
              <a:rPr lang="en-US" dirty="0" err="1"/>
              <a:t>completed,memory</a:t>
            </a:r>
            <a:r>
              <a:rPr lang="en-US" dirty="0"/>
              <a:t> to be made </a:t>
            </a:r>
            <a:r>
              <a:rPr lang="en-US" dirty="0" err="1"/>
              <a:t>available,a</a:t>
            </a:r>
            <a:r>
              <a:rPr lang="en-US" dirty="0"/>
              <a:t> message to be received.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56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DE3F6-312E-4042-81BB-A98A777AA4C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120775"/>
            <a:ext cx="6845300" cy="4351338"/>
          </a:xfrm>
        </p:spPr>
      </p:pic>
    </p:spTree>
    <p:extLst>
      <p:ext uri="{BB962C8B-B14F-4D97-AF65-F5344CB8AC3E}">
        <p14:creationId xmlns:p14="http://schemas.microsoft.com/office/powerpoint/2010/main" val="209579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5E22-83DF-4C99-BF4A-0BD0329D50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3288" y="685800"/>
            <a:ext cx="10018712" cy="1752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PROCESS CONTROL BLOCK(PCB)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9235-6DD6-424D-99B2-F52E8D03B4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2013" y="1758950"/>
            <a:ext cx="11329987" cy="4032250"/>
          </a:xfrm>
        </p:spPr>
        <p:txBody>
          <a:bodyPr/>
          <a:lstStyle/>
          <a:p>
            <a:r>
              <a:rPr lang="en-US" dirty="0"/>
              <a:t>Its a </a:t>
            </a:r>
            <a:r>
              <a:rPr lang="en-US" dirty="0" err="1"/>
              <a:t>datastructure</a:t>
            </a:r>
            <a:endParaRPr lang="en-US" dirty="0"/>
          </a:p>
          <a:p>
            <a:r>
              <a:rPr lang="en-US" dirty="0"/>
              <a:t>Stores  such as process </a:t>
            </a:r>
            <a:r>
              <a:rPr lang="en-US" dirty="0" err="1"/>
              <a:t>id,process</a:t>
            </a:r>
            <a:r>
              <a:rPr lang="en-US" dirty="0"/>
              <a:t> </a:t>
            </a:r>
            <a:r>
              <a:rPr lang="en-US" dirty="0" err="1"/>
              <a:t>state,priority,privileges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159F9-6C52-47B3-B4CA-D6C62C20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90" y="2269108"/>
            <a:ext cx="1943200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2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5C7D-8C2A-4A7C-8C1F-99AFEF78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798C-E6BC-43FA-BD21-ABE52A62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Concurrent if their execution maps together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Physical concurrency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is several program units from the same program that literally execute simultaneously.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For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eg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in single CPU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system,physical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concurrency can be due to concurrent execution of CPU and I/0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Logical concurrency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is multiple processors providing actual </a:t>
            </a:r>
            <a:r>
              <a:rPr lang="en-US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en-US" b="0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, when in fact the actual execution of programs is taking place in interleaved fashion on a single processor.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 multiprocessor system CPU can simultaneously execute the process</a:t>
            </a:r>
          </a:p>
        </p:txBody>
      </p:sp>
    </p:spTree>
    <p:extLst>
      <p:ext uri="{BB962C8B-B14F-4D97-AF65-F5344CB8AC3E}">
        <p14:creationId xmlns:p14="http://schemas.microsoft.com/office/powerpoint/2010/main" val="1382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432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PROCESS AND THREADS</vt:lpstr>
      <vt:lpstr>Synchronization Mechanism</vt:lpstr>
      <vt:lpstr>PROCESS</vt:lpstr>
      <vt:lpstr>An example to spot the difference between process and thread </vt:lpstr>
      <vt:lpstr>State diagram of a process</vt:lpstr>
      <vt:lpstr>A process can be in  any of the following basic states</vt:lpstr>
      <vt:lpstr>PowerPoint Presentation</vt:lpstr>
      <vt:lpstr>PROCESS CONTROL BLOCK(PCB)</vt:lpstr>
      <vt:lpstr>CONCURRENT PROCESS</vt:lpstr>
      <vt:lpstr>Shared variables and Message Passing</vt:lpstr>
      <vt:lpstr>THREADS a.How a process is different from threads?</vt:lpstr>
      <vt:lpstr>To handle situations where creating,maintaining and switching between processes occur frequently,threads or LWP(light weight processes has been introduced)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AND THREADS</dc:title>
  <dc:creator>RAMYA MANMADHAN</dc:creator>
  <cp:lastModifiedBy>Unknown User</cp:lastModifiedBy>
  <cp:revision>2</cp:revision>
  <dcterms:created xsi:type="dcterms:W3CDTF">2021-05-29T16:08:00Z</dcterms:created>
  <dcterms:modified xsi:type="dcterms:W3CDTF">2021-06-22T15:49:47Z</dcterms:modified>
</cp:coreProperties>
</file>