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handoutMaster" Target="handoutMasters/handout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75577D-7960-49E1-AF5C-CC005C7B8A4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BD5F254-E8B6-491F-923B-2EEA53BC34D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C8148E-A6BB-49D7-9D3E-6A57D89427E7}" type="datetimeFigureOut">
              <a:rPr lang="en-IN" smtClean="0"/>
              <a:t>22-06-2021</a:t>
            </a:fld>
            <a:endParaRPr lang="en-IN"/>
          </a:p>
        </p:txBody>
      </p:sp>
      <p:sp>
        <p:nvSpPr>
          <p:cNvPr id="4" name="Footer Placeholder 3">
            <a:extLst>
              <a:ext uri="{FF2B5EF4-FFF2-40B4-BE49-F238E27FC236}">
                <a16:creationId xmlns:a16="http://schemas.microsoft.com/office/drawing/2014/main" id="{072DBA52-FDEC-4867-892C-9166F323CB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4FA0FD62-5CB4-4F28-8FA0-3CD12B80F4C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18B8A9-4A0E-4EAC-B570-93D3156569DE}" type="slidenum">
              <a:rPr lang="en-IN" smtClean="0"/>
              <a:t>‹#›</a:t>
            </a:fld>
            <a:endParaRPr lang="en-IN"/>
          </a:p>
        </p:txBody>
      </p:sp>
    </p:spTree>
    <p:extLst>
      <p:ext uri="{BB962C8B-B14F-4D97-AF65-F5344CB8AC3E}">
        <p14:creationId xmlns:p14="http://schemas.microsoft.com/office/powerpoint/2010/main" val="14070554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5CEF0D-15CA-4CBA-866C-D0977219C18F}" type="datetimeFigureOut">
              <a:rPr lang="en-IN" smtClean="0"/>
              <a:t>22-06-2021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30B8FF-2B19-4145-B7F4-BD087797C907}" type="slidenum">
              <a:rPr lang="en-IN" smtClean="0"/>
              <a:t>‹#›</a:t>
            </a:fld>
            <a:endParaRPr lang="en-IN"/>
          </a:p>
        </p:txBody>
      </p:sp>
    </p:spTree>
    <p:extLst>
      <p:ext uri="{BB962C8B-B14F-4D97-AF65-F5344CB8AC3E}">
        <p14:creationId xmlns:p14="http://schemas.microsoft.com/office/powerpoint/2010/main" val="243603225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DFFE3-31B8-4C35-B27A-2F6C671906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97B941-4175-4ABA-8E8E-839E522E59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946BCE-7A95-47DE-BD4D-47BC9FAEC26F}"/>
              </a:ext>
            </a:extLst>
          </p:cNvPr>
          <p:cNvSpPr>
            <a:spLocks noGrp="1"/>
          </p:cNvSpPr>
          <p:nvPr>
            <p:ph type="dt" sz="half" idx="10"/>
          </p:nvPr>
        </p:nvSpPr>
        <p:spPr/>
        <p:txBody>
          <a:bodyPr/>
          <a:lstStyle/>
          <a:p>
            <a:fld id="{3955FA65-8115-423B-8D2B-DFB993A441ED}" type="datetime1">
              <a:rPr lang="en-IN" smtClean="0"/>
              <a:t>22-06-2021</a:t>
            </a:fld>
            <a:endParaRPr lang="en-IN"/>
          </a:p>
        </p:txBody>
      </p:sp>
      <p:sp>
        <p:nvSpPr>
          <p:cNvPr id="5" name="Footer Placeholder 4">
            <a:extLst>
              <a:ext uri="{FF2B5EF4-FFF2-40B4-BE49-F238E27FC236}">
                <a16:creationId xmlns:a16="http://schemas.microsoft.com/office/drawing/2014/main" id="{FCFFE81F-02D7-48D7-ABD4-743F16631E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4DD139-AA01-41B9-8648-A71D42C2018F}"/>
              </a:ext>
            </a:extLst>
          </p:cNvPr>
          <p:cNvSpPr>
            <a:spLocks noGrp="1"/>
          </p:cNvSpPr>
          <p:nvPr>
            <p:ph type="sldNum" sz="quarter" idx="12"/>
          </p:nvPr>
        </p:nvSpPr>
        <p:spPr/>
        <p:txBody>
          <a:bodyPr/>
          <a:lstStyle/>
          <a:p>
            <a:fld id="{7564AEAD-334E-4CE2-BFA4-C0A5420C0E43}" type="slidenum">
              <a:rPr lang="en-IN" smtClean="0"/>
              <a:t>‹#›</a:t>
            </a:fld>
            <a:endParaRPr lang="en-IN"/>
          </a:p>
        </p:txBody>
      </p:sp>
    </p:spTree>
    <p:extLst>
      <p:ext uri="{BB962C8B-B14F-4D97-AF65-F5344CB8AC3E}">
        <p14:creationId xmlns:p14="http://schemas.microsoft.com/office/powerpoint/2010/main" val="2942069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18684-4202-4CC0-B752-12C136CAB8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2CBAF8-AA7D-48D6-8F3B-2488C2BA53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D95F92-34A7-402E-8D39-D7C991A8F72D}"/>
              </a:ext>
            </a:extLst>
          </p:cNvPr>
          <p:cNvSpPr>
            <a:spLocks noGrp="1"/>
          </p:cNvSpPr>
          <p:nvPr>
            <p:ph type="dt" sz="half" idx="10"/>
          </p:nvPr>
        </p:nvSpPr>
        <p:spPr/>
        <p:txBody>
          <a:bodyPr/>
          <a:lstStyle/>
          <a:p>
            <a:fld id="{6FF0D465-8D28-425A-A581-70E4ED814AAF}" type="datetime1">
              <a:rPr lang="en-IN" smtClean="0"/>
              <a:t>22-06-2021</a:t>
            </a:fld>
            <a:endParaRPr lang="en-IN"/>
          </a:p>
        </p:txBody>
      </p:sp>
      <p:sp>
        <p:nvSpPr>
          <p:cNvPr id="5" name="Footer Placeholder 4">
            <a:extLst>
              <a:ext uri="{FF2B5EF4-FFF2-40B4-BE49-F238E27FC236}">
                <a16:creationId xmlns:a16="http://schemas.microsoft.com/office/drawing/2014/main" id="{0F5988E2-4983-4E9C-8F79-AB41453254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CC28A4-0BC6-462B-8814-F0B8A72B0060}"/>
              </a:ext>
            </a:extLst>
          </p:cNvPr>
          <p:cNvSpPr>
            <a:spLocks noGrp="1"/>
          </p:cNvSpPr>
          <p:nvPr>
            <p:ph type="sldNum" sz="quarter" idx="12"/>
          </p:nvPr>
        </p:nvSpPr>
        <p:spPr/>
        <p:txBody>
          <a:bodyPr/>
          <a:lstStyle/>
          <a:p>
            <a:fld id="{7564AEAD-334E-4CE2-BFA4-C0A5420C0E43}" type="slidenum">
              <a:rPr lang="en-IN" smtClean="0"/>
              <a:t>‹#›</a:t>
            </a:fld>
            <a:endParaRPr lang="en-IN"/>
          </a:p>
        </p:txBody>
      </p:sp>
    </p:spTree>
    <p:extLst>
      <p:ext uri="{BB962C8B-B14F-4D97-AF65-F5344CB8AC3E}">
        <p14:creationId xmlns:p14="http://schemas.microsoft.com/office/powerpoint/2010/main" val="2949246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CD523C-19F1-45CA-9C39-EDBCBB1CE2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C9FFD1-14AF-4D9E-BD77-8F0DFC5A6F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A5B602-FBC0-435D-B914-F636A92D6A71}"/>
              </a:ext>
            </a:extLst>
          </p:cNvPr>
          <p:cNvSpPr>
            <a:spLocks noGrp="1"/>
          </p:cNvSpPr>
          <p:nvPr>
            <p:ph type="dt" sz="half" idx="10"/>
          </p:nvPr>
        </p:nvSpPr>
        <p:spPr/>
        <p:txBody>
          <a:bodyPr/>
          <a:lstStyle/>
          <a:p>
            <a:fld id="{19C78556-BF9D-485B-B473-B86A148B0854}" type="datetime1">
              <a:rPr lang="en-IN" smtClean="0"/>
              <a:t>22-06-2021</a:t>
            </a:fld>
            <a:endParaRPr lang="en-IN"/>
          </a:p>
        </p:txBody>
      </p:sp>
      <p:sp>
        <p:nvSpPr>
          <p:cNvPr id="5" name="Footer Placeholder 4">
            <a:extLst>
              <a:ext uri="{FF2B5EF4-FFF2-40B4-BE49-F238E27FC236}">
                <a16:creationId xmlns:a16="http://schemas.microsoft.com/office/drawing/2014/main" id="{B8F2CEA1-E154-4716-9626-9F36666182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529736-4694-49FC-A07A-B0D28C07DDCD}"/>
              </a:ext>
            </a:extLst>
          </p:cNvPr>
          <p:cNvSpPr>
            <a:spLocks noGrp="1"/>
          </p:cNvSpPr>
          <p:nvPr>
            <p:ph type="sldNum" sz="quarter" idx="12"/>
          </p:nvPr>
        </p:nvSpPr>
        <p:spPr/>
        <p:txBody>
          <a:bodyPr/>
          <a:lstStyle/>
          <a:p>
            <a:fld id="{7564AEAD-334E-4CE2-BFA4-C0A5420C0E43}" type="slidenum">
              <a:rPr lang="en-IN" smtClean="0"/>
              <a:t>‹#›</a:t>
            </a:fld>
            <a:endParaRPr lang="en-IN"/>
          </a:p>
        </p:txBody>
      </p:sp>
    </p:spTree>
    <p:extLst>
      <p:ext uri="{BB962C8B-B14F-4D97-AF65-F5344CB8AC3E}">
        <p14:creationId xmlns:p14="http://schemas.microsoft.com/office/powerpoint/2010/main" val="2887674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59F0C-8C6E-4E31-AE5D-4762FB6ECA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971ED1-4B5F-4566-964D-9CB3CF5656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E432F1-418E-4E9C-9C9A-754876EE6C17}"/>
              </a:ext>
            </a:extLst>
          </p:cNvPr>
          <p:cNvSpPr>
            <a:spLocks noGrp="1"/>
          </p:cNvSpPr>
          <p:nvPr>
            <p:ph type="dt" sz="half" idx="10"/>
          </p:nvPr>
        </p:nvSpPr>
        <p:spPr/>
        <p:txBody>
          <a:bodyPr/>
          <a:lstStyle/>
          <a:p>
            <a:fld id="{708F8D94-9ADB-4718-96B5-F24BE13A416E}" type="datetime1">
              <a:rPr lang="en-IN" smtClean="0"/>
              <a:t>22-06-2021</a:t>
            </a:fld>
            <a:endParaRPr lang="en-IN"/>
          </a:p>
        </p:txBody>
      </p:sp>
      <p:sp>
        <p:nvSpPr>
          <p:cNvPr id="5" name="Footer Placeholder 4">
            <a:extLst>
              <a:ext uri="{FF2B5EF4-FFF2-40B4-BE49-F238E27FC236}">
                <a16:creationId xmlns:a16="http://schemas.microsoft.com/office/drawing/2014/main" id="{A915B785-6D92-4956-900A-F56F69A416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72D2D8-3FDC-4B3E-9071-F28DEDFD67E8}"/>
              </a:ext>
            </a:extLst>
          </p:cNvPr>
          <p:cNvSpPr>
            <a:spLocks noGrp="1"/>
          </p:cNvSpPr>
          <p:nvPr>
            <p:ph type="sldNum" sz="quarter" idx="12"/>
          </p:nvPr>
        </p:nvSpPr>
        <p:spPr/>
        <p:txBody>
          <a:bodyPr/>
          <a:lstStyle/>
          <a:p>
            <a:fld id="{7564AEAD-334E-4CE2-BFA4-C0A5420C0E43}" type="slidenum">
              <a:rPr lang="en-IN" smtClean="0"/>
              <a:t>‹#›</a:t>
            </a:fld>
            <a:endParaRPr lang="en-IN"/>
          </a:p>
        </p:txBody>
      </p:sp>
    </p:spTree>
    <p:extLst>
      <p:ext uri="{BB962C8B-B14F-4D97-AF65-F5344CB8AC3E}">
        <p14:creationId xmlns:p14="http://schemas.microsoft.com/office/powerpoint/2010/main" val="1012668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23C57-E750-4DB0-AACA-4F0821E21A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3328C96-D1B1-40A3-9DB9-B59B646532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D5F963-66EA-416C-AB3F-A2AD5737CDEB}"/>
              </a:ext>
            </a:extLst>
          </p:cNvPr>
          <p:cNvSpPr>
            <a:spLocks noGrp="1"/>
          </p:cNvSpPr>
          <p:nvPr>
            <p:ph type="dt" sz="half" idx="10"/>
          </p:nvPr>
        </p:nvSpPr>
        <p:spPr/>
        <p:txBody>
          <a:bodyPr/>
          <a:lstStyle/>
          <a:p>
            <a:fld id="{20E30864-E6CE-4D5E-B012-62BCE5EA8050}" type="datetime1">
              <a:rPr lang="en-IN" smtClean="0"/>
              <a:t>22-06-2021</a:t>
            </a:fld>
            <a:endParaRPr lang="en-IN"/>
          </a:p>
        </p:txBody>
      </p:sp>
      <p:sp>
        <p:nvSpPr>
          <p:cNvPr id="5" name="Footer Placeholder 4">
            <a:extLst>
              <a:ext uri="{FF2B5EF4-FFF2-40B4-BE49-F238E27FC236}">
                <a16:creationId xmlns:a16="http://schemas.microsoft.com/office/drawing/2014/main" id="{E6629F4F-B112-40F7-9993-451DCCDB64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7E59BC-1610-424F-A726-113E2D0A2B5C}"/>
              </a:ext>
            </a:extLst>
          </p:cNvPr>
          <p:cNvSpPr>
            <a:spLocks noGrp="1"/>
          </p:cNvSpPr>
          <p:nvPr>
            <p:ph type="sldNum" sz="quarter" idx="12"/>
          </p:nvPr>
        </p:nvSpPr>
        <p:spPr/>
        <p:txBody>
          <a:bodyPr/>
          <a:lstStyle/>
          <a:p>
            <a:fld id="{7564AEAD-334E-4CE2-BFA4-C0A5420C0E43}" type="slidenum">
              <a:rPr lang="en-IN" smtClean="0"/>
              <a:t>‹#›</a:t>
            </a:fld>
            <a:endParaRPr lang="en-IN"/>
          </a:p>
        </p:txBody>
      </p:sp>
    </p:spTree>
    <p:extLst>
      <p:ext uri="{BB962C8B-B14F-4D97-AF65-F5344CB8AC3E}">
        <p14:creationId xmlns:p14="http://schemas.microsoft.com/office/powerpoint/2010/main" val="134775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60CA5-D774-47E9-AA6F-C268527A74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DB288C-8AAB-4056-B3B3-A362125FD0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F3C55A1-EC68-4F43-8404-95015F627B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D486CC-28F0-4CF9-8F25-90CB568C889E}"/>
              </a:ext>
            </a:extLst>
          </p:cNvPr>
          <p:cNvSpPr>
            <a:spLocks noGrp="1"/>
          </p:cNvSpPr>
          <p:nvPr>
            <p:ph type="dt" sz="half" idx="10"/>
          </p:nvPr>
        </p:nvSpPr>
        <p:spPr/>
        <p:txBody>
          <a:bodyPr/>
          <a:lstStyle/>
          <a:p>
            <a:fld id="{7B679720-A6C1-40E6-9FBC-9F1D1CDB086D}" type="datetime1">
              <a:rPr lang="en-IN" smtClean="0"/>
              <a:t>22-06-2021</a:t>
            </a:fld>
            <a:endParaRPr lang="en-IN"/>
          </a:p>
        </p:txBody>
      </p:sp>
      <p:sp>
        <p:nvSpPr>
          <p:cNvPr id="6" name="Footer Placeholder 5">
            <a:extLst>
              <a:ext uri="{FF2B5EF4-FFF2-40B4-BE49-F238E27FC236}">
                <a16:creationId xmlns:a16="http://schemas.microsoft.com/office/drawing/2014/main" id="{033D90A2-B22D-44E9-A0FD-55CBE371BE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2FE8F7-8D2E-4EA1-88E5-1A048E640CFD}"/>
              </a:ext>
            </a:extLst>
          </p:cNvPr>
          <p:cNvSpPr>
            <a:spLocks noGrp="1"/>
          </p:cNvSpPr>
          <p:nvPr>
            <p:ph type="sldNum" sz="quarter" idx="12"/>
          </p:nvPr>
        </p:nvSpPr>
        <p:spPr/>
        <p:txBody>
          <a:bodyPr/>
          <a:lstStyle/>
          <a:p>
            <a:fld id="{7564AEAD-334E-4CE2-BFA4-C0A5420C0E43}" type="slidenum">
              <a:rPr lang="en-IN" smtClean="0"/>
              <a:t>‹#›</a:t>
            </a:fld>
            <a:endParaRPr lang="en-IN"/>
          </a:p>
        </p:txBody>
      </p:sp>
    </p:spTree>
    <p:extLst>
      <p:ext uri="{BB962C8B-B14F-4D97-AF65-F5344CB8AC3E}">
        <p14:creationId xmlns:p14="http://schemas.microsoft.com/office/powerpoint/2010/main" val="1510945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E11DC-0A08-468F-BFBD-60AFDCECAC3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EE0ACC-393C-4E80-A94C-8666E0A4F8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3239ED-F91D-47A6-B87C-9B1BFCEB81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669B92C-619B-4653-A9F3-58E68FA4CE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6D0BD1-414B-4CBA-9002-BA9E96A356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11D5D10-0116-4BEF-A4CC-8D5D2AFF345C}"/>
              </a:ext>
            </a:extLst>
          </p:cNvPr>
          <p:cNvSpPr>
            <a:spLocks noGrp="1"/>
          </p:cNvSpPr>
          <p:nvPr>
            <p:ph type="dt" sz="half" idx="10"/>
          </p:nvPr>
        </p:nvSpPr>
        <p:spPr/>
        <p:txBody>
          <a:bodyPr/>
          <a:lstStyle/>
          <a:p>
            <a:fld id="{88AC912A-CA63-4C66-A007-BC9E1F08DAD8}" type="datetime1">
              <a:rPr lang="en-IN" smtClean="0"/>
              <a:t>22-06-2021</a:t>
            </a:fld>
            <a:endParaRPr lang="en-IN"/>
          </a:p>
        </p:txBody>
      </p:sp>
      <p:sp>
        <p:nvSpPr>
          <p:cNvPr id="8" name="Footer Placeholder 7">
            <a:extLst>
              <a:ext uri="{FF2B5EF4-FFF2-40B4-BE49-F238E27FC236}">
                <a16:creationId xmlns:a16="http://schemas.microsoft.com/office/drawing/2014/main" id="{64E9A2DD-06A8-427D-934A-86C6242826E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3DAC77D-C514-4ECB-AE1D-979F912AC81D}"/>
              </a:ext>
            </a:extLst>
          </p:cNvPr>
          <p:cNvSpPr>
            <a:spLocks noGrp="1"/>
          </p:cNvSpPr>
          <p:nvPr>
            <p:ph type="sldNum" sz="quarter" idx="12"/>
          </p:nvPr>
        </p:nvSpPr>
        <p:spPr/>
        <p:txBody>
          <a:bodyPr/>
          <a:lstStyle/>
          <a:p>
            <a:fld id="{7564AEAD-334E-4CE2-BFA4-C0A5420C0E43}" type="slidenum">
              <a:rPr lang="en-IN" smtClean="0"/>
              <a:t>‹#›</a:t>
            </a:fld>
            <a:endParaRPr lang="en-IN"/>
          </a:p>
        </p:txBody>
      </p:sp>
    </p:spTree>
    <p:extLst>
      <p:ext uri="{BB962C8B-B14F-4D97-AF65-F5344CB8AC3E}">
        <p14:creationId xmlns:p14="http://schemas.microsoft.com/office/powerpoint/2010/main" val="219053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EDCC2-843E-467B-9B4A-AED20EB568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8DA6AC1-77B7-4008-AAEE-8F021F21E9B7}"/>
              </a:ext>
            </a:extLst>
          </p:cNvPr>
          <p:cNvSpPr>
            <a:spLocks noGrp="1"/>
          </p:cNvSpPr>
          <p:nvPr>
            <p:ph type="dt" sz="half" idx="10"/>
          </p:nvPr>
        </p:nvSpPr>
        <p:spPr/>
        <p:txBody>
          <a:bodyPr/>
          <a:lstStyle/>
          <a:p>
            <a:fld id="{815E54A1-B5E3-4E4C-B8EF-625458E8C669}" type="datetime1">
              <a:rPr lang="en-IN" smtClean="0"/>
              <a:t>22-06-2021</a:t>
            </a:fld>
            <a:endParaRPr lang="en-IN"/>
          </a:p>
        </p:txBody>
      </p:sp>
      <p:sp>
        <p:nvSpPr>
          <p:cNvPr id="4" name="Footer Placeholder 3">
            <a:extLst>
              <a:ext uri="{FF2B5EF4-FFF2-40B4-BE49-F238E27FC236}">
                <a16:creationId xmlns:a16="http://schemas.microsoft.com/office/drawing/2014/main" id="{D1FBF0A1-178D-42B4-A5CE-F1F0BC9E952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02AC550-6EB1-49EE-A281-512A0C2AD879}"/>
              </a:ext>
            </a:extLst>
          </p:cNvPr>
          <p:cNvSpPr>
            <a:spLocks noGrp="1"/>
          </p:cNvSpPr>
          <p:nvPr>
            <p:ph type="sldNum" sz="quarter" idx="12"/>
          </p:nvPr>
        </p:nvSpPr>
        <p:spPr/>
        <p:txBody>
          <a:bodyPr/>
          <a:lstStyle/>
          <a:p>
            <a:fld id="{7564AEAD-334E-4CE2-BFA4-C0A5420C0E43}" type="slidenum">
              <a:rPr lang="en-IN" smtClean="0"/>
              <a:t>‹#›</a:t>
            </a:fld>
            <a:endParaRPr lang="en-IN"/>
          </a:p>
        </p:txBody>
      </p:sp>
    </p:spTree>
    <p:extLst>
      <p:ext uri="{BB962C8B-B14F-4D97-AF65-F5344CB8AC3E}">
        <p14:creationId xmlns:p14="http://schemas.microsoft.com/office/powerpoint/2010/main" val="2580939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891099-2ACC-49D3-B47B-A92090D6436C}"/>
              </a:ext>
            </a:extLst>
          </p:cNvPr>
          <p:cNvSpPr>
            <a:spLocks noGrp="1"/>
          </p:cNvSpPr>
          <p:nvPr>
            <p:ph type="dt" sz="half" idx="10"/>
          </p:nvPr>
        </p:nvSpPr>
        <p:spPr/>
        <p:txBody>
          <a:bodyPr/>
          <a:lstStyle/>
          <a:p>
            <a:fld id="{A1FA7E3E-AC49-47F3-A08C-0EDA142E9B1F}" type="datetime1">
              <a:rPr lang="en-IN" smtClean="0"/>
              <a:t>22-06-2021</a:t>
            </a:fld>
            <a:endParaRPr lang="en-IN"/>
          </a:p>
        </p:txBody>
      </p:sp>
      <p:sp>
        <p:nvSpPr>
          <p:cNvPr id="3" name="Footer Placeholder 2">
            <a:extLst>
              <a:ext uri="{FF2B5EF4-FFF2-40B4-BE49-F238E27FC236}">
                <a16:creationId xmlns:a16="http://schemas.microsoft.com/office/drawing/2014/main" id="{5D66FDC7-F553-4212-8DE2-2E89F28048E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02979AF-B4DF-4A5B-ABEB-C7E79A827BCC}"/>
              </a:ext>
            </a:extLst>
          </p:cNvPr>
          <p:cNvSpPr>
            <a:spLocks noGrp="1"/>
          </p:cNvSpPr>
          <p:nvPr>
            <p:ph type="sldNum" sz="quarter" idx="12"/>
          </p:nvPr>
        </p:nvSpPr>
        <p:spPr/>
        <p:txBody>
          <a:bodyPr/>
          <a:lstStyle/>
          <a:p>
            <a:fld id="{7564AEAD-334E-4CE2-BFA4-C0A5420C0E43}" type="slidenum">
              <a:rPr lang="en-IN" smtClean="0"/>
              <a:t>‹#›</a:t>
            </a:fld>
            <a:endParaRPr lang="en-IN"/>
          </a:p>
        </p:txBody>
      </p:sp>
    </p:spTree>
    <p:extLst>
      <p:ext uri="{BB962C8B-B14F-4D97-AF65-F5344CB8AC3E}">
        <p14:creationId xmlns:p14="http://schemas.microsoft.com/office/powerpoint/2010/main" val="3520566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3911B-1FD5-4048-92EA-3483A7936C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368C8C5-7F32-47EE-BFAC-4F1E787746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67881B-FDE5-4A31-A08B-4BB4095B2D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97120D-0785-49B0-9418-24BC9F2176E0}"/>
              </a:ext>
            </a:extLst>
          </p:cNvPr>
          <p:cNvSpPr>
            <a:spLocks noGrp="1"/>
          </p:cNvSpPr>
          <p:nvPr>
            <p:ph type="dt" sz="half" idx="10"/>
          </p:nvPr>
        </p:nvSpPr>
        <p:spPr/>
        <p:txBody>
          <a:bodyPr/>
          <a:lstStyle/>
          <a:p>
            <a:fld id="{3293FF4A-3B69-4F8C-9821-423ED96E3F0A}" type="datetime1">
              <a:rPr lang="en-IN" smtClean="0"/>
              <a:t>22-06-2021</a:t>
            </a:fld>
            <a:endParaRPr lang="en-IN"/>
          </a:p>
        </p:txBody>
      </p:sp>
      <p:sp>
        <p:nvSpPr>
          <p:cNvPr id="6" name="Footer Placeholder 5">
            <a:extLst>
              <a:ext uri="{FF2B5EF4-FFF2-40B4-BE49-F238E27FC236}">
                <a16:creationId xmlns:a16="http://schemas.microsoft.com/office/drawing/2014/main" id="{E302949F-205A-4ED9-B482-4FE55E05D1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D0AC05-4A6E-46CE-86F1-5B0FBFA6E42B}"/>
              </a:ext>
            </a:extLst>
          </p:cNvPr>
          <p:cNvSpPr>
            <a:spLocks noGrp="1"/>
          </p:cNvSpPr>
          <p:nvPr>
            <p:ph type="sldNum" sz="quarter" idx="12"/>
          </p:nvPr>
        </p:nvSpPr>
        <p:spPr/>
        <p:txBody>
          <a:bodyPr/>
          <a:lstStyle/>
          <a:p>
            <a:fld id="{7564AEAD-334E-4CE2-BFA4-C0A5420C0E43}" type="slidenum">
              <a:rPr lang="en-IN" smtClean="0"/>
              <a:t>‹#›</a:t>
            </a:fld>
            <a:endParaRPr lang="en-IN"/>
          </a:p>
        </p:txBody>
      </p:sp>
    </p:spTree>
    <p:extLst>
      <p:ext uri="{BB962C8B-B14F-4D97-AF65-F5344CB8AC3E}">
        <p14:creationId xmlns:p14="http://schemas.microsoft.com/office/powerpoint/2010/main" val="2239333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74907-DC3E-4621-B8C4-9B24739087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1A8CE4-9937-4F06-AEAC-98A10ACC3D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59BCFA7-5450-4C26-B6DE-74D4790E66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3E2ED4-1A81-4CF5-90A5-AA76D6DFED95}"/>
              </a:ext>
            </a:extLst>
          </p:cNvPr>
          <p:cNvSpPr>
            <a:spLocks noGrp="1"/>
          </p:cNvSpPr>
          <p:nvPr>
            <p:ph type="dt" sz="half" idx="10"/>
          </p:nvPr>
        </p:nvSpPr>
        <p:spPr/>
        <p:txBody>
          <a:bodyPr/>
          <a:lstStyle/>
          <a:p>
            <a:fld id="{79BDAFCD-E278-4BAA-8AF3-E36161EEA214}" type="datetime1">
              <a:rPr lang="en-IN" smtClean="0"/>
              <a:t>22-06-2021</a:t>
            </a:fld>
            <a:endParaRPr lang="en-IN"/>
          </a:p>
        </p:txBody>
      </p:sp>
      <p:sp>
        <p:nvSpPr>
          <p:cNvPr id="6" name="Footer Placeholder 5">
            <a:extLst>
              <a:ext uri="{FF2B5EF4-FFF2-40B4-BE49-F238E27FC236}">
                <a16:creationId xmlns:a16="http://schemas.microsoft.com/office/drawing/2014/main" id="{BA2AD437-93D4-4476-B64F-C65F515F7D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57D24D-F858-421C-9B74-0BF518ADFA62}"/>
              </a:ext>
            </a:extLst>
          </p:cNvPr>
          <p:cNvSpPr>
            <a:spLocks noGrp="1"/>
          </p:cNvSpPr>
          <p:nvPr>
            <p:ph type="sldNum" sz="quarter" idx="12"/>
          </p:nvPr>
        </p:nvSpPr>
        <p:spPr/>
        <p:txBody>
          <a:bodyPr/>
          <a:lstStyle/>
          <a:p>
            <a:fld id="{7564AEAD-334E-4CE2-BFA4-C0A5420C0E43}" type="slidenum">
              <a:rPr lang="en-IN" smtClean="0"/>
              <a:t>‹#›</a:t>
            </a:fld>
            <a:endParaRPr lang="en-IN"/>
          </a:p>
        </p:txBody>
      </p:sp>
    </p:spTree>
    <p:extLst>
      <p:ext uri="{BB962C8B-B14F-4D97-AF65-F5344CB8AC3E}">
        <p14:creationId xmlns:p14="http://schemas.microsoft.com/office/powerpoint/2010/main" val="1397811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E7A9DF-D235-47AA-B3E0-EFC6423E8D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3882E5-B4E3-4E0B-9E35-76F5B4456E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FD738C-CBC8-41DA-9948-D421E4FC29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E332FF-D56F-44D5-A60A-B07987024DD6}" type="datetime1">
              <a:rPr lang="en-IN" smtClean="0"/>
              <a:t>22-06-2021</a:t>
            </a:fld>
            <a:endParaRPr lang="en-IN"/>
          </a:p>
        </p:txBody>
      </p:sp>
      <p:sp>
        <p:nvSpPr>
          <p:cNvPr id="5" name="Footer Placeholder 4">
            <a:extLst>
              <a:ext uri="{FF2B5EF4-FFF2-40B4-BE49-F238E27FC236}">
                <a16:creationId xmlns:a16="http://schemas.microsoft.com/office/drawing/2014/main" id="{E875167C-A2AD-412B-BC72-C3741BB684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DABE511-6145-4441-855B-FF159D0639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64AEAD-334E-4CE2-BFA4-C0A5420C0E43}" type="slidenum">
              <a:rPr lang="en-IN" smtClean="0"/>
              <a:t>‹#›</a:t>
            </a:fld>
            <a:endParaRPr lang="en-IN"/>
          </a:p>
        </p:txBody>
      </p:sp>
    </p:spTree>
    <p:extLst>
      <p:ext uri="{BB962C8B-B14F-4D97-AF65-F5344CB8AC3E}">
        <p14:creationId xmlns:p14="http://schemas.microsoft.com/office/powerpoint/2010/main" val="3242437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B9307D-AC38-4816-A926-2AFD9F8706B7}"/>
              </a:ext>
            </a:extLst>
          </p:cNvPr>
          <p:cNvSpPr>
            <a:spLocks noGrp="1"/>
          </p:cNvSpPr>
          <p:nvPr>
            <p:ph type="title"/>
          </p:nvPr>
        </p:nvSpPr>
        <p:spPr/>
        <p:txBody>
          <a:bodyPr/>
          <a:lstStyle/>
          <a:p>
            <a:r>
              <a:rPr lang="en-US" dirty="0"/>
              <a:t>Serializers</a:t>
            </a:r>
            <a:endParaRPr lang="en-IN" dirty="0"/>
          </a:p>
        </p:txBody>
      </p:sp>
      <p:sp>
        <p:nvSpPr>
          <p:cNvPr id="5" name="Content Placeholder 4">
            <a:extLst>
              <a:ext uri="{FF2B5EF4-FFF2-40B4-BE49-F238E27FC236}">
                <a16:creationId xmlns:a16="http://schemas.microsoft.com/office/drawing/2014/main" id="{2EDEC85B-2D59-4C7F-9504-47267A1471BF}"/>
              </a:ext>
            </a:extLst>
          </p:cNvPr>
          <p:cNvSpPr>
            <a:spLocks noGrp="1"/>
          </p:cNvSpPr>
          <p:nvPr>
            <p:ph idx="1"/>
          </p:nvPr>
        </p:nvSpPr>
        <p:spPr/>
        <p:txBody>
          <a:bodyPr/>
          <a:lstStyle/>
          <a:p>
            <a:r>
              <a:rPr lang="en-US" dirty="0"/>
              <a:t>Serializer  as a synchronization mechanism to overcome the deficiency of monitors.</a:t>
            </a:r>
          </a:p>
          <a:p>
            <a:r>
              <a:rPr lang="en-US" dirty="0"/>
              <a:t>Serializers allow concurrency inside and thus the shared resources can be encapsulated in a serializer.</a:t>
            </a:r>
          </a:p>
          <a:p>
            <a:r>
              <a:rPr lang="en-US" dirty="0"/>
              <a:t>Serializers has automatic </a:t>
            </a:r>
            <a:r>
              <a:rPr lang="en-US" dirty="0" err="1"/>
              <a:t>signalling</a:t>
            </a:r>
            <a:endParaRPr lang="en-US" dirty="0"/>
          </a:p>
          <a:p>
            <a:r>
              <a:rPr lang="en-US" dirty="0"/>
              <a:t>Achieved by requiring the condition for resuming the execution of waiting process to be explicitly stated when a process waits</a:t>
            </a:r>
          </a:p>
          <a:p>
            <a:pPr marL="0" indent="0">
              <a:buNone/>
            </a:pPr>
            <a:endParaRPr lang="en-US" dirty="0"/>
          </a:p>
        </p:txBody>
      </p:sp>
      <p:sp>
        <p:nvSpPr>
          <p:cNvPr id="2" name="Slide Number Placeholder 1">
            <a:extLst>
              <a:ext uri="{FF2B5EF4-FFF2-40B4-BE49-F238E27FC236}">
                <a16:creationId xmlns:a16="http://schemas.microsoft.com/office/drawing/2014/main" id="{D377332A-2F98-4FD3-BBB4-EFDCAC8E1DAF}"/>
              </a:ext>
            </a:extLst>
          </p:cNvPr>
          <p:cNvSpPr>
            <a:spLocks noGrp="1"/>
          </p:cNvSpPr>
          <p:nvPr>
            <p:ph type="sldNum" sz="quarter" idx="12"/>
          </p:nvPr>
        </p:nvSpPr>
        <p:spPr/>
        <p:txBody>
          <a:bodyPr/>
          <a:lstStyle/>
          <a:p>
            <a:fld id="{7564AEAD-334E-4CE2-BFA4-C0A5420C0E43}" type="slidenum">
              <a:rPr lang="en-IN" smtClean="0"/>
              <a:t>1</a:t>
            </a:fld>
            <a:endParaRPr lang="en-IN"/>
          </a:p>
        </p:txBody>
      </p:sp>
    </p:spTree>
    <p:extLst>
      <p:ext uri="{BB962C8B-B14F-4D97-AF65-F5344CB8AC3E}">
        <p14:creationId xmlns:p14="http://schemas.microsoft.com/office/powerpoint/2010/main" val="3291701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BD3B1-673A-47EF-BB40-531EB5728F2C}"/>
              </a:ext>
            </a:extLst>
          </p:cNvPr>
          <p:cNvSpPr>
            <a:spLocks noGrp="1"/>
          </p:cNvSpPr>
          <p:nvPr>
            <p:ph type="title"/>
          </p:nvPr>
        </p:nvSpPr>
        <p:spPr/>
        <p:txBody>
          <a:bodyPr/>
          <a:lstStyle/>
          <a:p>
            <a:r>
              <a:rPr lang="en-US" dirty="0"/>
              <a:t>Path Expressions</a:t>
            </a:r>
            <a:endParaRPr lang="en-IN" dirty="0"/>
          </a:p>
        </p:txBody>
      </p:sp>
      <p:sp>
        <p:nvSpPr>
          <p:cNvPr id="3" name="Content Placeholder 2">
            <a:extLst>
              <a:ext uri="{FF2B5EF4-FFF2-40B4-BE49-F238E27FC236}">
                <a16:creationId xmlns:a16="http://schemas.microsoft.com/office/drawing/2014/main" id="{00007FF0-E99A-4A06-AD07-99D669474837}"/>
              </a:ext>
            </a:extLst>
          </p:cNvPr>
          <p:cNvSpPr>
            <a:spLocks noGrp="1"/>
          </p:cNvSpPr>
          <p:nvPr>
            <p:ph idx="1"/>
          </p:nvPr>
        </p:nvSpPr>
        <p:spPr/>
        <p:txBody>
          <a:bodyPr>
            <a:normAutofit lnSpcReduction="10000"/>
          </a:bodyPr>
          <a:lstStyle/>
          <a:p>
            <a:r>
              <a:rPr lang="en-US" dirty="0"/>
              <a:t>A path expression restricts the set of admissible execution histories of the operations on the shared resource so that no incorrect state is ever reached and it indicates the order in which operations on a shared resource can be interleaved.</a:t>
            </a:r>
          </a:p>
          <a:p>
            <a:pPr marL="0" indent="0">
              <a:buNone/>
            </a:pPr>
            <a:endParaRPr lang="en-US" dirty="0"/>
          </a:p>
          <a:p>
            <a:pPr marL="0" indent="0">
              <a:buNone/>
            </a:pPr>
            <a:endParaRPr lang="en-US" dirty="0"/>
          </a:p>
          <a:p>
            <a:pPr marL="0" indent="0">
              <a:buNone/>
            </a:pPr>
            <a:r>
              <a:rPr lang="en-US" dirty="0"/>
              <a:t>A path expression has the following form</a:t>
            </a:r>
          </a:p>
          <a:p>
            <a:pPr marL="0" indent="0">
              <a:buNone/>
            </a:pPr>
            <a:r>
              <a:rPr lang="en-US" dirty="0"/>
              <a:t>path S end;</a:t>
            </a:r>
          </a:p>
          <a:p>
            <a:pPr marL="0" indent="0">
              <a:buNone/>
            </a:pPr>
            <a:r>
              <a:rPr lang="en-US" dirty="0"/>
              <a:t>Where S denotes possible execution </a:t>
            </a:r>
            <a:r>
              <a:rPr lang="en-US" dirty="0" err="1"/>
              <a:t>histories.It</a:t>
            </a:r>
            <a:r>
              <a:rPr lang="en-US" dirty="0"/>
              <a:t> is an expression whose variables are the operations on the resource and whose operators are</a:t>
            </a:r>
            <a:endParaRPr lang="en-IN" dirty="0"/>
          </a:p>
        </p:txBody>
      </p:sp>
      <p:sp>
        <p:nvSpPr>
          <p:cNvPr id="4" name="Slide Number Placeholder 3">
            <a:extLst>
              <a:ext uri="{FF2B5EF4-FFF2-40B4-BE49-F238E27FC236}">
                <a16:creationId xmlns:a16="http://schemas.microsoft.com/office/drawing/2014/main" id="{DA7BEB82-4B40-4CEA-9A64-D20D16DBB8E4}"/>
              </a:ext>
            </a:extLst>
          </p:cNvPr>
          <p:cNvSpPr>
            <a:spLocks noGrp="1"/>
          </p:cNvSpPr>
          <p:nvPr>
            <p:ph type="sldNum" sz="quarter" idx="12"/>
          </p:nvPr>
        </p:nvSpPr>
        <p:spPr/>
        <p:txBody>
          <a:bodyPr/>
          <a:lstStyle/>
          <a:p>
            <a:fld id="{7564AEAD-334E-4CE2-BFA4-C0A5420C0E43}" type="slidenum">
              <a:rPr lang="en-IN" smtClean="0"/>
              <a:t>10</a:t>
            </a:fld>
            <a:endParaRPr lang="en-IN"/>
          </a:p>
        </p:txBody>
      </p:sp>
    </p:spTree>
    <p:extLst>
      <p:ext uri="{BB962C8B-B14F-4D97-AF65-F5344CB8AC3E}">
        <p14:creationId xmlns:p14="http://schemas.microsoft.com/office/powerpoint/2010/main" val="2905428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9F1A67-66BF-4472-8FF4-E87A71B1E0AB}"/>
              </a:ext>
            </a:extLst>
          </p:cNvPr>
          <p:cNvSpPr>
            <a:spLocks noGrp="1"/>
          </p:cNvSpPr>
          <p:nvPr>
            <p:ph idx="4294967295"/>
          </p:nvPr>
        </p:nvSpPr>
        <p:spPr>
          <a:xfrm>
            <a:off x="0" y="0"/>
            <a:ext cx="10515600" cy="6176963"/>
          </a:xfrm>
        </p:spPr>
        <p:txBody>
          <a:bodyPr>
            <a:normAutofit fontScale="92500" lnSpcReduction="10000"/>
          </a:bodyPr>
          <a:lstStyle/>
          <a:p>
            <a:r>
              <a:rPr lang="en-US" dirty="0"/>
              <a:t>Sequencing(;)</a:t>
            </a:r>
          </a:p>
          <a:p>
            <a:pPr marL="0" indent="0">
              <a:buNone/>
            </a:pPr>
            <a:r>
              <a:rPr lang="en-US" dirty="0"/>
              <a:t>Defines a sequencing order among operations</a:t>
            </a:r>
          </a:p>
          <a:p>
            <a:pPr marL="0" indent="0">
              <a:buNone/>
            </a:pPr>
            <a:r>
              <a:rPr lang="en-US" dirty="0" err="1"/>
              <a:t>Eg</a:t>
            </a:r>
            <a:r>
              <a:rPr lang="en-US" dirty="0"/>
              <a:t>:) path </a:t>
            </a:r>
            <a:r>
              <a:rPr lang="en-US" dirty="0" err="1"/>
              <a:t>open;read;close;end</a:t>
            </a:r>
            <a:endParaRPr lang="en-US" dirty="0"/>
          </a:p>
          <a:p>
            <a:pPr marL="0" indent="0">
              <a:buNone/>
            </a:pPr>
            <a:r>
              <a:rPr lang="en-US" dirty="0"/>
              <a:t>No concurrency</a:t>
            </a:r>
          </a:p>
          <a:p>
            <a:r>
              <a:rPr lang="en-US" dirty="0"/>
              <a:t>Selection(+)</a:t>
            </a:r>
          </a:p>
          <a:p>
            <a:pPr marL="0" indent="0">
              <a:buNone/>
            </a:pPr>
            <a:r>
              <a:rPr lang="en-US" dirty="0"/>
              <a:t>Only of the operations connected by a + operator can be executed at a </a:t>
            </a:r>
            <a:r>
              <a:rPr lang="en-US" dirty="0" err="1"/>
              <a:t>time.But</a:t>
            </a:r>
            <a:r>
              <a:rPr lang="en-US" dirty="0"/>
              <a:t> the order of execution of these operations </a:t>
            </a:r>
            <a:r>
              <a:rPr lang="en-US" dirty="0" err="1"/>
              <a:t>does’nt</a:t>
            </a:r>
            <a:r>
              <a:rPr lang="en-US" dirty="0"/>
              <a:t> matter</a:t>
            </a:r>
          </a:p>
          <a:p>
            <a:pPr marL="0" indent="0">
              <a:buNone/>
            </a:pPr>
            <a:r>
              <a:rPr lang="en-US" dirty="0" err="1"/>
              <a:t>Eg</a:t>
            </a:r>
            <a:r>
              <a:rPr lang="en-US" dirty="0"/>
              <a:t>:) path read + write  end </a:t>
            </a:r>
          </a:p>
          <a:p>
            <a:r>
              <a:rPr lang="en-US" dirty="0"/>
              <a:t>Concurrency ({})</a:t>
            </a:r>
          </a:p>
          <a:p>
            <a:pPr marL="0" indent="0">
              <a:buNone/>
            </a:pPr>
            <a:r>
              <a:rPr lang="en-US" dirty="0"/>
              <a:t>Signifies that any number of instances of the operations delimited by { and} can be in execution at a time.</a:t>
            </a:r>
          </a:p>
          <a:p>
            <a:pPr marL="0" indent="0">
              <a:buNone/>
            </a:pPr>
            <a:r>
              <a:rPr lang="en-US" dirty="0"/>
              <a:t>For </a:t>
            </a:r>
            <a:r>
              <a:rPr lang="en-US" dirty="0" err="1"/>
              <a:t>eg,path</a:t>
            </a:r>
            <a:r>
              <a:rPr lang="en-US" dirty="0"/>
              <a:t> { read } end means any number of read operations can be executed concurrently.</a:t>
            </a:r>
          </a:p>
          <a:p>
            <a:pPr marL="0" indent="0">
              <a:buNone/>
            </a:pPr>
            <a:r>
              <a:rPr lang="en-US" dirty="0"/>
              <a:t>The path expression path write; { read} end allows either several read operations or a single write operation can be executed at any time</a:t>
            </a:r>
            <a:endParaRPr lang="en-IN" dirty="0"/>
          </a:p>
        </p:txBody>
      </p:sp>
      <p:sp>
        <p:nvSpPr>
          <p:cNvPr id="2" name="Slide Number Placeholder 1">
            <a:extLst>
              <a:ext uri="{FF2B5EF4-FFF2-40B4-BE49-F238E27FC236}">
                <a16:creationId xmlns:a16="http://schemas.microsoft.com/office/drawing/2014/main" id="{3652BE4F-BE06-4030-A97E-2E8D48211A1F}"/>
              </a:ext>
            </a:extLst>
          </p:cNvPr>
          <p:cNvSpPr>
            <a:spLocks noGrp="1"/>
          </p:cNvSpPr>
          <p:nvPr>
            <p:ph type="sldNum" sz="quarter" idx="12"/>
          </p:nvPr>
        </p:nvSpPr>
        <p:spPr/>
        <p:txBody>
          <a:bodyPr/>
          <a:lstStyle/>
          <a:p>
            <a:fld id="{7564AEAD-334E-4CE2-BFA4-C0A5420C0E43}" type="slidenum">
              <a:rPr lang="en-IN" smtClean="0"/>
              <a:t>11</a:t>
            </a:fld>
            <a:endParaRPr lang="en-IN"/>
          </a:p>
        </p:txBody>
      </p:sp>
    </p:spTree>
    <p:extLst>
      <p:ext uri="{BB962C8B-B14F-4D97-AF65-F5344CB8AC3E}">
        <p14:creationId xmlns:p14="http://schemas.microsoft.com/office/powerpoint/2010/main" val="2709680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CC077-5592-42F3-9247-95E011FF086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A1FD3F8-FCEB-49E7-B590-3E246C09DAFF}"/>
              </a:ext>
            </a:extLst>
          </p:cNvPr>
          <p:cNvSpPr>
            <a:spLocks noGrp="1"/>
          </p:cNvSpPr>
          <p:nvPr>
            <p:ph idx="1"/>
          </p:nvPr>
        </p:nvSpPr>
        <p:spPr/>
        <p:txBody>
          <a:bodyPr>
            <a:normAutofit lnSpcReduction="10000"/>
          </a:bodyPr>
          <a:lstStyle/>
          <a:p>
            <a:r>
              <a:rPr lang="en-US" dirty="0"/>
              <a:t>Whenever the system is empty after all readers have </a:t>
            </a:r>
            <a:r>
              <a:rPr lang="en-US" dirty="0" err="1"/>
              <a:t>finished,the</a:t>
            </a:r>
            <a:r>
              <a:rPr lang="en-US" dirty="0"/>
              <a:t> writer must execute first.</a:t>
            </a:r>
          </a:p>
          <a:p>
            <a:r>
              <a:rPr lang="en-IN" dirty="0"/>
              <a:t>Between two read one write operation should be there</a:t>
            </a:r>
          </a:p>
          <a:p>
            <a:r>
              <a:rPr lang="en-IN" dirty="0"/>
              <a:t>Path { </a:t>
            </a:r>
            <a:r>
              <a:rPr lang="en-IN" dirty="0" err="1"/>
              <a:t>write;read</a:t>
            </a:r>
            <a:r>
              <a:rPr lang="en-IN" dirty="0"/>
              <a:t>} end means that at any time there can be any number of instantiations of the path </a:t>
            </a:r>
            <a:r>
              <a:rPr lang="en-IN" dirty="0" err="1"/>
              <a:t>write;read</a:t>
            </a:r>
            <a:r>
              <a:rPr lang="en-IN" dirty="0"/>
              <a:t>.</a:t>
            </a:r>
          </a:p>
          <a:p>
            <a:r>
              <a:rPr lang="en-IN" dirty="0"/>
              <a:t>At any  </a:t>
            </a:r>
            <a:r>
              <a:rPr lang="en-IN" dirty="0" err="1"/>
              <a:t>instant,the</a:t>
            </a:r>
            <a:r>
              <a:rPr lang="en-IN" dirty="0"/>
              <a:t> number of read operations executed is less than or equal to the number of write operations executed.</a:t>
            </a:r>
          </a:p>
          <a:p>
            <a:r>
              <a:rPr lang="en-IN" dirty="0"/>
              <a:t>The path expression path{ write + read} end is meaningless and does not impose any restrictions on the execution of read and write operations</a:t>
            </a:r>
          </a:p>
        </p:txBody>
      </p:sp>
      <p:sp>
        <p:nvSpPr>
          <p:cNvPr id="4" name="Slide Number Placeholder 3">
            <a:extLst>
              <a:ext uri="{FF2B5EF4-FFF2-40B4-BE49-F238E27FC236}">
                <a16:creationId xmlns:a16="http://schemas.microsoft.com/office/drawing/2014/main" id="{37A336E0-DF9F-4364-8CB1-4676AD5DCBF6}"/>
              </a:ext>
            </a:extLst>
          </p:cNvPr>
          <p:cNvSpPr>
            <a:spLocks noGrp="1"/>
          </p:cNvSpPr>
          <p:nvPr>
            <p:ph type="sldNum" sz="quarter" idx="12"/>
          </p:nvPr>
        </p:nvSpPr>
        <p:spPr/>
        <p:txBody>
          <a:bodyPr/>
          <a:lstStyle/>
          <a:p>
            <a:fld id="{7564AEAD-334E-4CE2-BFA4-C0A5420C0E43}" type="slidenum">
              <a:rPr lang="en-IN" smtClean="0"/>
              <a:t>12</a:t>
            </a:fld>
            <a:endParaRPr lang="en-IN"/>
          </a:p>
        </p:txBody>
      </p:sp>
    </p:spTree>
    <p:extLst>
      <p:ext uri="{BB962C8B-B14F-4D97-AF65-F5344CB8AC3E}">
        <p14:creationId xmlns:p14="http://schemas.microsoft.com/office/powerpoint/2010/main" val="2057763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0005186-98BB-410E-804C-482A66A1F1B8}"/>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838200" y="1577181"/>
            <a:ext cx="10515600" cy="3703638"/>
          </a:xfrm>
        </p:spPr>
      </p:pic>
      <p:sp>
        <p:nvSpPr>
          <p:cNvPr id="2" name="Slide Number Placeholder 1">
            <a:extLst>
              <a:ext uri="{FF2B5EF4-FFF2-40B4-BE49-F238E27FC236}">
                <a16:creationId xmlns:a16="http://schemas.microsoft.com/office/drawing/2014/main" id="{07F0FD82-A71D-44D7-B859-FBD34435248E}"/>
              </a:ext>
            </a:extLst>
          </p:cNvPr>
          <p:cNvSpPr>
            <a:spLocks noGrp="1"/>
          </p:cNvSpPr>
          <p:nvPr>
            <p:ph type="sldNum" sz="quarter" idx="12"/>
          </p:nvPr>
        </p:nvSpPr>
        <p:spPr/>
        <p:txBody>
          <a:bodyPr/>
          <a:lstStyle/>
          <a:p>
            <a:fld id="{7564AEAD-334E-4CE2-BFA4-C0A5420C0E43}" type="slidenum">
              <a:rPr lang="en-IN" smtClean="0"/>
              <a:t>13</a:t>
            </a:fld>
            <a:endParaRPr lang="en-IN"/>
          </a:p>
        </p:txBody>
      </p:sp>
    </p:spTree>
    <p:extLst>
      <p:ext uri="{BB962C8B-B14F-4D97-AF65-F5344CB8AC3E}">
        <p14:creationId xmlns:p14="http://schemas.microsoft.com/office/powerpoint/2010/main" val="3642516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6AC4B-A3C4-46DC-907C-81EFAA86B7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C0BD7E9-1AAC-4811-AAA9-CF47658DF3F8}"/>
              </a:ext>
            </a:extLst>
          </p:cNvPr>
          <p:cNvSpPr>
            <a:spLocks noGrp="1"/>
          </p:cNvSpPr>
          <p:nvPr>
            <p:ph idx="1"/>
          </p:nvPr>
        </p:nvSpPr>
        <p:spPr/>
        <p:txBody>
          <a:bodyPr/>
          <a:lstStyle/>
          <a:p>
            <a:r>
              <a:rPr lang="en-US" dirty="0"/>
              <a:t>Serializers are ADT defined by a set of procedures and can encapsulate the shared resource to form a protected resource object.</a:t>
            </a:r>
          </a:p>
          <a:p>
            <a:r>
              <a:rPr lang="en-US" dirty="0"/>
              <a:t>Only one process  can access to the serializer at a time.</a:t>
            </a:r>
          </a:p>
          <a:p>
            <a:r>
              <a:rPr lang="en-US" dirty="0"/>
              <a:t>Procedure of a serializer may have hollow regions wherein multiple processes can be concurrently active.</a:t>
            </a:r>
          </a:p>
          <a:p>
            <a:r>
              <a:rPr lang="en-US" dirty="0"/>
              <a:t>When a process enters a hollow </a:t>
            </a:r>
            <a:r>
              <a:rPr lang="en-US" dirty="0" err="1"/>
              <a:t>region,it</a:t>
            </a:r>
            <a:r>
              <a:rPr lang="en-US" dirty="0"/>
              <a:t> releases the possession of the serializer and </a:t>
            </a:r>
            <a:r>
              <a:rPr lang="en-US" dirty="0" err="1"/>
              <a:t>consequently,some</a:t>
            </a:r>
            <a:r>
              <a:rPr lang="en-US" dirty="0"/>
              <a:t> other process can gain possession of the serializer.</a:t>
            </a:r>
          </a:p>
          <a:p>
            <a:r>
              <a:rPr lang="en-US" dirty="0"/>
              <a:t>Any number of processes can be active in a hollow region.</a:t>
            </a:r>
            <a:endParaRPr lang="en-IN" dirty="0"/>
          </a:p>
        </p:txBody>
      </p:sp>
      <p:sp>
        <p:nvSpPr>
          <p:cNvPr id="4" name="Slide Number Placeholder 3">
            <a:extLst>
              <a:ext uri="{FF2B5EF4-FFF2-40B4-BE49-F238E27FC236}">
                <a16:creationId xmlns:a16="http://schemas.microsoft.com/office/drawing/2014/main" id="{71ECBAE8-81BD-4EA2-99E2-06F8D0C0575E}"/>
              </a:ext>
            </a:extLst>
          </p:cNvPr>
          <p:cNvSpPr>
            <a:spLocks noGrp="1"/>
          </p:cNvSpPr>
          <p:nvPr>
            <p:ph type="sldNum" sz="quarter" idx="12"/>
          </p:nvPr>
        </p:nvSpPr>
        <p:spPr/>
        <p:txBody>
          <a:bodyPr/>
          <a:lstStyle/>
          <a:p>
            <a:fld id="{7564AEAD-334E-4CE2-BFA4-C0A5420C0E43}" type="slidenum">
              <a:rPr lang="en-IN" smtClean="0"/>
              <a:t>2</a:t>
            </a:fld>
            <a:endParaRPr lang="en-IN"/>
          </a:p>
        </p:txBody>
      </p:sp>
    </p:spTree>
    <p:extLst>
      <p:ext uri="{BB962C8B-B14F-4D97-AF65-F5344CB8AC3E}">
        <p14:creationId xmlns:p14="http://schemas.microsoft.com/office/powerpoint/2010/main" val="436124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18921BB-3C0D-4C42-B8F7-0BBE9C666FB5}"/>
              </a:ext>
            </a:extLst>
          </p:cNvPr>
          <p:cNvSpPr>
            <a:spLocks noGrp="1"/>
          </p:cNvSpPr>
          <p:nvPr>
            <p:ph type="title"/>
          </p:nvPr>
        </p:nvSpPr>
        <p:spPr/>
        <p:txBody>
          <a:bodyPr/>
          <a:lstStyle/>
          <a:p>
            <a:r>
              <a:rPr lang="en-US" dirty="0"/>
              <a:t>The structure of procedure of a serializer</a:t>
            </a:r>
            <a:endParaRPr lang="en-IN" dirty="0"/>
          </a:p>
        </p:txBody>
      </p:sp>
      <p:pic>
        <p:nvPicPr>
          <p:cNvPr id="5" name="Content Placeholder 4">
            <a:extLst>
              <a:ext uri="{FF2B5EF4-FFF2-40B4-BE49-F238E27FC236}">
                <a16:creationId xmlns:a16="http://schemas.microsoft.com/office/drawing/2014/main" id="{538BABD9-453F-429D-BC7F-799E7C805E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18452" y="1825625"/>
            <a:ext cx="3755095" cy="4351338"/>
          </a:xfrm>
        </p:spPr>
      </p:pic>
      <p:sp>
        <p:nvSpPr>
          <p:cNvPr id="2" name="Slide Number Placeholder 1">
            <a:extLst>
              <a:ext uri="{FF2B5EF4-FFF2-40B4-BE49-F238E27FC236}">
                <a16:creationId xmlns:a16="http://schemas.microsoft.com/office/drawing/2014/main" id="{C4B5A31D-ABFF-411F-BA21-D3ED45200A8E}"/>
              </a:ext>
            </a:extLst>
          </p:cNvPr>
          <p:cNvSpPr>
            <a:spLocks noGrp="1"/>
          </p:cNvSpPr>
          <p:nvPr>
            <p:ph type="sldNum" sz="quarter" idx="12"/>
          </p:nvPr>
        </p:nvSpPr>
        <p:spPr/>
        <p:txBody>
          <a:bodyPr/>
          <a:lstStyle/>
          <a:p>
            <a:fld id="{7564AEAD-334E-4CE2-BFA4-C0A5420C0E43}" type="slidenum">
              <a:rPr lang="en-IN" smtClean="0"/>
              <a:t>3</a:t>
            </a:fld>
            <a:endParaRPr lang="en-IN"/>
          </a:p>
        </p:txBody>
      </p:sp>
    </p:spTree>
    <p:extLst>
      <p:ext uri="{BB962C8B-B14F-4D97-AF65-F5344CB8AC3E}">
        <p14:creationId xmlns:p14="http://schemas.microsoft.com/office/powerpoint/2010/main" val="973556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1A1FB56-5DCB-4625-837E-E562D7A44FF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131D522-3942-43A9-A4ED-A19AAE04A101}"/>
              </a:ext>
            </a:extLst>
          </p:cNvPr>
          <p:cNvSpPr>
            <a:spLocks noGrp="1"/>
          </p:cNvSpPr>
          <p:nvPr>
            <p:ph idx="1"/>
          </p:nvPr>
        </p:nvSpPr>
        <p:spPr/>
        <p:txBody>
          <a:bodyPr/>
          <a:lstStyle/>
          <a:p>
            <a:r>
              <a:rPr lang="en-US" dirty="0"/>
              <a:t>A hollow region in a procedure is specified by a join-crowd operation that allows processes to access  the resource while releasing the </a:t>
            </a:r>
            <a:r>
              <a:rPr lang="en-US" dirty="0" err="1"/>
              <a:t>serializer,thereby</a:t>
            </a:r>
            <a:r>
              <a:rPr lang="en-US" dirty="0"/>
              <a:t> allowing concurrency.</a:t>
            </a:r>
          </a:p>
          <a:p>
            <a:endParaRPr lang="en-US" dirty="0"/>
          </a:p>
          <a:p>
            <a:pPr marL="0" indent="0">
              <a:buNone/>
            </a:pPr>
            <a:r>
              <a:rPr lang="en-US" dirty="0"/>
              <a:t>The syntax of the join crowd command is</a:t>
            </a:r>
          </a:p>
          <a:p>
            <a:pPr marL="0" indent="0">
              <a:buNone/>
            </a:pPr>
            <a:r>
              <a:rPr lang="en-US" dirty="0">
                <a:highlight>
                  <a:srgbClr val="FFFF00"/>
                </a:highlight>
              </a:rPr>
              <a:t>Join-crowd(&lt;crowd&gt;) then &lt;body&gt; end.</a:t>
            </a:r>
          </a:p>
          <a:p>
            <a:pPr marL="0" indent="0">
              <a:buNone/>
            </a:pPr>
            <a:endParaRPr lang="en-US" dirty="0"/>
          </a:p>
          <a:p>
            <a:pPr marL="0" indent="0">
              <a:buNone/>
            </a:pPr>
            <a:endParaRPr lang="en-IN" dirty="0"/>
          </a:p>
        </p:txBody>
      </p:sp>
      <p:sp>
        <p:nvSpPr>
          <p:cNvPr id="2" name="Slide Number Placeholder 1">
            <a:extLst>
              <a:ext uri="{FF2B5EF4-FFF2-40B4-BE49-F238E27FC236}">
                <a16:creationId xmlns:a16="http://schemas.microsoft.com/office/drawing/2014/main" id="{B5D78A3D-1A71-488B-8FDC-4510787E61C4}"/>
              </a:ext>
            </a:extLst>
          </p:cNvPr>
          <p:cNvSpPr>
            <a:spLocks noGrp="1"/>
          </p:cNvSpPr>
          <p:nvPr>
            <p:ph type="sldNum" sz="quarter" idx="12"/>
          </p:nvPr>
        </p:nvSpPr>
        <p:spPr/>
        <p:txBody>
          <a:bodyPr/>
          <a:lstStyle/>
          <a:p>
            <a:fld id="{7564AEAD-334E-4CE2-BFA4-C0A5420C0E43}" type="slidenum">
              <a:rPr lang="en-IN" smtClean="0"/>
              <a:t>4</a:t>
            </a:fld>
            <a:endParaRPr lang="en-IN"/>
          </a:p>
        </p:txBody>
      </p:sp>
    </p:spTree>
    <p:extLst>
      <p:ext uri="{BB962C8B-B14F-4D97-AF65-F5344CB8AC3E}">
        <p14:creationId xmlns:p14="http://schemas.microsoft.com/office/powerpoint/2010/main" val="3246462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C7B361-4480-4DFE-AE28-FBBA94E9F624}"/>
              </a:ext>
            </a:extLst>
          </p:cNvPr>
          <p:cNvSpPr>
            <a:spLocks noGrp="1"/>
          </p:cNvSpPr>
          <p:nvPr>
            <p:ph idx="4294967295"/>
          </p:nvPr>
        </p:nvSpPr>
        <p:spPr>
          <a:xfrm>
            <a:off x="0" y="1825625"/>
            <a:ext cx="10515600" cy="4351338"/>
          </a:xfrm>
        </p:spPr>
        <p:txBody>
          <a:bodyPr/>
          <a:lstStyle/>
          <a:p>
            <a:r>
              <a:rPr lang="en-US" dirty="0"/>
              <a:t>On invocation of a join crowd operation possession of the serializer is </a:t>
            </a:r>
            <a:r>
              <a:rPr lang="en-US" dirty="0" err="1"/>
              <a:t>released,the</a:t>
            </a:r>
            <a:r>
              <a:rPr lang="en-US" dirty="0"/>
              <a:t> identity of the process invoking the join-crowd is recorded in the crowd, and the list of statements in the body is executed.</a:t>
            </a:r>
          </a:p>
          <a:p>
            <a:r>
              <a:rPr lang="en-US" dirty="0"/>
              <a:t>At the end of the execution of the </a:t>
            </a:r>
            <a:r>
              <a:rPr lang="en-US" dirty="0" err="1"/>
              <a:t>body,a</a:t>
            </a:r>
            <a:r>
              <a:rPr lang="en-US" dirty="0"/>
              <a:t> leave crowd operation is executed.</a:t>
            </a:r>
          </a:p>
          <a:p>
            <a:pPr marL="0" indent="0">
              <a:buNone/>
            </a:pPr>
            <a:endParaRPr lang="en-IN" dirty="0"/>
          </a:p>
        </p:txBody>
      </p:sp>
      <p:sp>
        <p:nvSpPr>
          <p:cNvPr id="2" name="Slide Number Placeholder 1">
            <a:extLst>
              <a:ext uri="{FF2B5EF4-FFF2-40B4-BE49-F238E27FC236}">
                <a16:creationId xmlns:a16="http://schemas.microsoft.com/office/drawing/2014/main" id="{50613D20-5A4E-4483-B189-1F8A68DE5AC5}"/>
              </a:ext>
            </a:extLst>
          </p:cNvPr>
          <p:cNvSpPr>
            <a:spLocks noGrp="1"/>
          </p:cNvSpPr>
          <p:nvPr>
            <p:ph type="sldNum" sz="quarter" idx="12"/>
          </p:nvPr>
        </p:nvSpPr>
        <p:spPr/>
        <p:txBody>
          <a:bodyPr/>
          <a:lstStyle/>
          <a:p>
            <a:fld id="{7564AEAD-334E-4CE2-BFA4-C0A5420C0E43}" type="slidenum">
              <a:rPr lang="en-IN" smtClean="0"/>
              <a:t>5</a:t>
            </a:fld>
            <a:endParaRPr lang="en-IN"/>
          </a:p>
        </p:txBody>
      </p:sp>
    </p:spTree>
    <p:extLst>
      <p:ext uri="{BB962C8B-B14F-4D97-AF65-F5344CB8AC3E}">
        <p14:creationId xmlns:p14="http://schemas.microsoft.com/office/powerpoint/2010/main" val="1359364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1C409-489A-4205-A1C3-D656384BF792}"/>
              </a:ext>
            </a:extLst>
          </p:cNvPr>
          <p:cNvSpPr>
            <a:spLocks noGrp="1"/>
          </p:cNvSpPr>
          <p:nvPr>
            <p:ph type="title"/>
          </p:nvPr>
        </p:nvSpPr>
        <p:spPr/>
        <p:txBody>
          <a:bodyPr/>
          <a:lstStyle/>
          <a:p>
            <a:r>
              <a:rPr lang="en-US" dirty="0"/>
              <a:t>Queue of a serializer</a:t>
            </a:r>
            <a:endParaRPr lang="en-IN" dirty="0"/>
          </a:p>
        </p:txBody>
      </p:sp>
      <p:sp>
        <p:nvSpPr>
          <p:cNvPr id="3" name="Content Placeholder 2">
            <a:extLst>
              <a:ext uri="{FF2B5EF4-FFF2-40B4-BE49-F238E27FC236}">
                <a16:creationId xmlns:a16="http://schemas.microsoft.com/office/drawing/2014/main" id="{879ADB20-72CC-4A2E-B48C-33104C7CFEAF}"/>
              </a:ext>
            </a:extLst>
          </p:cNvPr>
          <p:cNvSpPr>
            <a:spLocks noGrp="1"/>
          </p:cNvSpPr>
          <p:nvPr>
            <p:ph idx="1"/>
          </p:nvPr>
        </p:nvSpPr>
        <p:spPr/>
        <p:txBody>
          <a:bodyPr/>
          <a:lstStyle/>
          <a:p>
            <a:r>
              <a:rPr lang="en-US" dirty="0"/>
              <a:t>Instead of condition variable in </a:t>
            </a:r>
            <a:r>
              <a:rPr lang="en-US" dirty="0" err="1"/>
              <a:t>monitor,a</a:t>
            </a:r>
            <a:r>
              <a:rPr lang="en-US" dirty="0"/>
              <a:t> serializer has a queue variables.</a:t>
            </a:r>
          </a:p>
          <a:p>
            <a:r>
              <a:rPr lang="en-US" dirty="0"/>
              <a:t>An enqueue </a:t>
            </a:r>
            <a:r>
              <a:rPr lang="en-US" dirty="0" err="1"/>
              <a:t>operation,along</a:t>
            </a:r>
            <a:r>
              <a:rPr lang="en-US" dirty="0"/>
              <a:t> with the condition the process is waiting for provides a delaying or blocking </a:t>
            </a:r>
            <a:r>
              <a:rPr lang="en-US" dirty="0" err="1"/>
              <a:t>facility.The</a:t>
            </a:r>
            <a:r>
              <a:rPr lang="en-US" dirty="0"/>
              <a:t> syntax of the enqueue command is</a:t>
            </a:r>
          </a:p>
          <a:p>
            <a:pPr marL="0" indent="0">
              <a:buNone/>
            </a:pPr>
            <a:r>
              <a:rPr lang="en-US" dirty="0">
                <a:highlight>
                  <a:srgbClr val="00FFFF"/>
                </a:highlight>
              </a:rPr>
              <a:t>Enqueue(&lt;priority&gt;,&lt;queue name&gt;) until(&lt;condition&gt;)</a:t>
            </a:r>
          </a:p>
          <a:p>
            <a:pPr marL="0" indent="0">
              <a:buNone/>
            </a:pPr>
            <a:r>
              <a:rPr lang="en-US" dirty="0"/>
              <a:t>Where priority specifies the priority of the process to be delayed.</a:t>
            </a:r>
            <a:endParaRPr lang="en-IN" dirty="0"/>
          </a:p>
        </p:txBody>
      </p:sp>
      <p:sp>
        <p:nvSpPr>
          <p:cNvPr id="4" name="Slide Number Placeholder 3">
            <a:extLst>
              <a:ext uri="{FF2B5EF4-FFF2-40B4-BE49-F238E27FC236}">
                <a16:creationId xmlns:a16="http://schemas.microsoft.com/office/drawing/2014/main" id="{0EAC968D-6A39-4D38-8629-698E9A60FF18}"/>
              </a:ext>
            </a:extLst>
          </p:cNvPr>
          <p:cNvSpPr>
            <a:spLocks noGrp="1"/>
          </p:cNvSpPr>
          <p:nvPr>
            <p:ph type="sldNum" sz="quarter" idx="12"/>
          </p:nvPr>
        </p:nvSpPr>
        <p:spPr/>
        <p:txBody>
          <a:bodyPr/>
          <a:lstStyle/>
          <a:p>
            <a:fld id="{7564AEAD-334E-4CE2-BFA4-C0A5420C0E43}" type="slidenum">
              <a:rPr lang="en-IN" smtClean="0"/>
              <a:t>6</a:t>
            </a:fld>
            <a:endParaRPr lang="en-IN"/>
          </a:p>
        </p:txBody>
      </p:sp>
    </p:spTree>
    <p:extLst>
      <p:ext uri="{BB962C8B-B14F-4D97-AF65-F5344CB8AC3E}">
        <p14:creationId xmlns:p14="http://schemas.microsoft.com/office/powerpoint/2010/main" val="3401152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F8588D-839A-4BD6-9D11-F2DF67422A88}"/>
              </a:ext>
            </a:extLst>
          </p:cNvPr>
          <p:cNvSpPr>
            <a:spLocks noGrp="1"/>
          </p:cNvSpPr>
          <p:nvPr>
            <p:ph idx="4294967295"/>
          </p:nvPr>
        </p:nvSpPr>
        <p:spPr>
          <a:xfrm>
            <a:off x="0" y="1825625"/>
            <a:ext cx="10515600" cy="4351338"/>
          </a:xfrm>
        </p:spPr>
        <p:txBody>
          <a:bodyPr/>
          <a:lstStyle/>
          <a:p>
            <a:r>
              <a:rPr lang="en-US" dirty="0"/>
              <a:t>A process invoking an enqueue is placed at an appropriate position(based on the priority) of the specified queue and the condition is not checked until the process reaches the head of the queue.</a:t>
            </a:r>
          </a:p>
          <a:p>
            <a:r>
              <a:rPr lang="en-US" dirty="0"/>
              <a:t>The serializer mechanism automatically restarts the process at the head of the queue when condition for which it is waiting is satisfied and no other process has control of the serializer.</a:t>
            </a:r>
          </a:p>
          <a:p>
            <a:r>
              <a:rPr lang="en-US" dirty="0"/>
              <a:t>No explicit </a:t>
            </a:r>
            <a:r>
              <a:rPr lang="en-US" dirty="0" err="1"/>
              <a:t>signalling</a:t>
            </a:r>
            <a:r>
              <a:rPr lang="en-US" dirty="0"/>
              <a:t> is needed</a:t>
            </a:r>
            <a:endParaRPr lang="en-IN" dirty="0"/>
          </a:p>
        </p:txBody>
      </p:sp>
      <p:sp>
        <p:nvSpPr>
          <p:cNvPr id="2" name="Slide Number Placeholder 1">
            <a:extLst>
              <a:ext uri="{FF2B5EF4-FFF2-40B4-BE49-F238E27FC236}">
                <a16:creationId xmlns:a16="http://schemas.microsoft.com/office/drawing/2014/main" id="{5E8736AC-B4C0-4BF9-89BD-4BDE9D02E483}"/>
              </a:ext>
            </a:extLst>
          </p:cNvPr>
          <p:cNvSpPr>
            <a:spLocks noGrp="1"/>
          </p:cNvSpPr>
          <p:nvPr>
            <p:ph type="sldNum" sz="quarter" idx="12"/>
          </p:nvPr>
        </p:nvSpPr>
        <p:spPr/>
        <p:txBody>
          <a:bodyPr/>
          <a:lstStyle/>
          <a:p>
            <a:fld id="{7564AEAD-334E-4CE2-BFA4-C0A5420C0E43}" type="slidenum">
              <a:rPr lang="en-IN" smtClean="0"/>
              <a:t>7</a:t>
            </a:fld>
            <a:endParaRPr lang="en-IN"/>
          </a:p>
        </p:txBody>
      </p:sp>
    </p:spTree>
    <p:extLst>
      <p:ext uri="{BB962C8B-B14F-4D97-AF65-F5344CB8AC3E}">
        <p14:creationId xmlns:p14="http://schemas.microsoft.com/office/powerpoint/2010/main" val="343043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8F1A4-1305-4967-AE47-36BED549D4C3}"/>
              </a:ext>
            </a:extLst>
          </p:cNvPr>
          <p:cNvSpPr>
            <a:spLocks noGrp="1"/>
          </p:cNvSpPr>
          <p:nvPr>
            <p:ph type="title"/>
          </p:nvPr>
        </p:nvSpPr>
        <p:spPr/>
        <p:txBody>
          <a:bodyPr/>
          <a:lstStyle/>
          <a:p>
            <a:r>
              <a:rPr lang="en-US" dirty="0"/>
              <a:t>Sequence of events occurring in the use of a protected resource follows</a:t>
            </a:r>
            <a:endParaRPr lang="en-IN" dirty="0"/>
          </a:p>
        </p:txBody>
      </p:sp>
      <p:sp>
        <p:nvSpPr>
          <p:cNvPr id="3" name="Content Placeholder 2">
            <a:extLst>
              <a:ext uri="{FF2B5EF4-FFF2-40B4-BE49-F238E27FC236}">
                <a16:creationId xmlns:a16="http://schemas.microsoft.com/office/drawing/2014/main" id="{8501179C-2254-42F3-B065-1E9749C0E790}"/>
              </a:ext>
            </a:extLst>
          </p:cNvPr>
          <p:cNvSpPr>
            <a:spLocks noGrp="1"/>
          </p:cNvSpPr>
          <p:nvPr>
            <p:ph idx="1"/>
          </p:nvPr>
        </p:nvSpPr>
        <p:spPr/>
        <p:txBody>
          <a:bodyPr/>
          <a:lstStyle/>
          <a:p>
            <a:r>
              <a:rPr lang="en-US" dirty="0"/>
              <a:t>Entry event</a:t>
            </a:r>
          </a:p>
          <a:p>
            <a:r>
              <a:rPr lang="en-US" dirty="0"/>
              <a:t>Establish event</a:t>
            </a:r>
          </a:p>
          <a:p>
            <a:r>
              <a:rPr lang="en-US" dirty="0"/>
              <a:t>Guarantee event</a:t>
            </a:r>
          </a:p>
          <a:p>
            <a:r>
              <a:rPr lang="en-US" dirty="0"/>
              <a:t>Join crowd event</a:t>
            </a:r>
          </a:p>
          <a:p>
            <a:r>
              <a:rPr lang="en-US" dirty="0"/>
              <a:t>Leave crowd event</a:t>
            </a:r>
          </a:p>
          <a:p>
            <a:r>
              <a:rPr lang="en-US" dirty="0"/>
              <a:t>Exit event</a:t>
            </a:r>
          </a:p>
          <a:p>
            <a:r>
              <a:rPr lang="en-US" dirty="0"/>
              <a:t>Time out event</a:t>
            </a:r>
            <a:br>
              <a:rPr lang="en-US" dirty="0"/>
            </a:br>
            <a:endParaRPr lang="en-US" dirty="0"/>
          </a:p>
          <a:p>
            <a:endParaRPr lang="en-IN" dirty="0"/>
          </a:p>
        </p:txBody>
      </p:sp>
      <p:sp>
        <p:nvSpPr>
          <p:cNvPr id="4" name="Slide Number Placeholder 3">
            <a:extLst>
              <a:ext uri="{FF2B5EF4-FFF2-40B4-BE49-F238E27FC236}">
                <a16:creationId xmlns:a16="http://schemas.microsoft.com/office/drawing/2014/main" id="{99F4CA81-B408-4769-AE29-6A991CAE6C98}"/>
              </a:ext>
            </a:extLst>
          </p:cNvPr>
          <p:cNvSpPr>
            <a:spLocks noGrp="1"/>
          </p:cNvSpPr>
          <p:nvPr>
            <p:ph type="sldNum" sz="quarter" idx="12"/>
          </p:nvPr>
        </p:nvSpPr>
        <p:spPr/>
        <p:txBody>
          <a:bodyPr/>
          <a:lstStyle/>
          <a:p>
            <a:fld id="{7564AEAD-334E-4CE2-BFA4-C0A5420C0E43}" type="slidenum">
              <a:rPr lang="en-IN" smtClean="0"/>
              <a:t>8</a:t>
            </a:fld>
            <a:endParaRPr lang="en-IN"/>
          </a:p>
        </p:txBody>
      </p:sp>
    </p:spTree>
    <p:extLst>
      <p:ext uri="{BB962C8B-B14F-4D97-AF65-F5344CB8AC3E}">
        <p14:creationId xmlns:p14="http://schemas.microsoft.com/office/powerpoint/2010/main" val="4026878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552F3-3A08-4B1C-9085-CD7D316FB1AF}"/>
              </a:ext>
            </a:extLst>
          </p:cNvPr>
          <p:cNvSpPr>
            <a:spLocks noGrp="1"/>
          </p:cNvSpPr>
          <p:nvPr>
            <p:ph type="title"/>
          </p:nvPr>
        </p:nvSpPr>
        <p:spPr/>
        <p:txBody>
          <a:bodyPr/>
          <a:lstStyle/>
          <a:p>
            <a:r>
              <a:rPr lang="en-US" dirty="0"/>
              <a:t>Drawbacks of Serializer</a:t>
            </a:r>
            <a:endParaRPr lang="en-IN" dirty="0"/>
          </a:p>
        </p:txBody>
      </p:sp>
      <p:sp>
        <p:nvSpPr>
          <p:cNvPr id="3" name="Content Placeholder 2">
            <a:extLst>
              <a:ext uri="{FF2B5EF4-FFF2-40B4-BE49-F238E27FC236}">
                <a16:creationId xmlns:a16="http://schemas.microsoft.com/office/drawing/2014/main" id="{41B749F1-CEC2-4467-83DA-E43049345C18}"/>
              </a:ext>
            </a:extLst>
          </p:cNvPr>
          <p:cNvSpPr>
            <a:spLocks noGrp="1"/>
          </p:cNvSpPr>
          <p:nvPr>
            <p:ph idx="1"/>
          </p:nvPr>
        </p:nvSpPr>
        <p:spPr/>
        <p:txBody>
          <a:bodyPr/>
          <a:lstStyle/>
          <a:p>
            <a:r>
              <a:rPr lang="en-US" dirty="0"/>
              <a:t>More complex than monitor therefore less efficient.</a:t>
            </a:r>
          </a:p>
          <a:p>
            <a:r>
              <a:rPr lang="en-US" dirty="0"/>
              <a:t>For </a:t>
            </a:r>
            <a:r>
              <a:rPr lang="en-US" dirty="0" err="1"/>
              <a:t>eg</a:t>
            </a:r>
            <a:r>
              <a:rPr lang="en-US" dirty="0"/>
              <a:t>: crowd is a complex </a:t>
            </a:r>
            <a:r>
              <a:rPr lang="en-US" dirty="0" err="1"/>
              <a:t>datastructure</a:t>
            </a:r>
            <a:r>
              <a:rPr lang="en-US" dirty="0"/>
              <a:t> that stores identity of the process.</a:t>
            </a:r>
          </a:p>
          <a:p>
            <a:r>
              <a:rPr lang="en-US" dirty="0"/>
              <a:t>Also the automatic </a:t>
            </a:r>
            <a:r>
              <a:rPr lang="en-US" dirty="0" err="1"/>
              <a:t>signalling</a:t>
            </a:r>
            <a:r>
              <a:rPr lang="en-US" dirty="0"/>
              <a:t> feature has high overhead.</a:t>
            </a:r>
          </a:p>
          <a:p>
            <a:endParaRPr lang="en-IN" dirty="0"/>
          </a:p>
        </p:txBody>
      </p:sp>
      <p:sp>
        <p:nvSpPr>
          <p:cNvPr id="4" name="Slide Number Placeholder 3">
            <a:extLst>
              <a:ext uri="{FF2B5EF4-FFF2-40B4-BE49-F238E27FC236}">
                <a16:creationId xmlns:a16="http://schemas.microsoft.com/office/drawing/2014/main" id="{BB19C90C-B8D9-4759-BFF7-FF8F13AA3692}"/>
              </a:ext>
            </a:extLst>
          </p:cNvPr>
          <p:cNvSpPr>
            <a:spLocks noGrp="1"/>
          </p:cNvSpPr>
          <p:nvPr>
            <p:ph type="sldNum" sz="quarter" idx="12"/>
          </p:nvPr>
        </p:nvSpPr>
        <p:spPr/>
        <p:txBody>
          <a:bodyPr/>
          <a:lstStyle/>
          <a:p>
            <a:fld id="{7564AEAD-334E-4CE2-BFA4-C0A5420C0E43}" type="slidenum">
              <a:rPr lang="en-IN" smtClean="0"/>
              <a:t>9</a:t>
            </a:fld>
            <a:endParaRPr lang="en-IN"/>
          </a:p>
        </p:txBody>
      </p:sp>
    </p:spTree>
    <p:extLst>
      <p:ext uri="{BB962C8B-B14F-4D97-AF65-F5344CB8AC3E}">
        <p14:creationId xmlns:p14="http://schemas.microsoft.com/office/powerpoint/2010/main" val="1404408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TotalTime>
  <Words>774</Words>
  <Application>Microsoft Office PowerPoint</Application>
  <PresentationFormat>Widescreen</PresentationFormat>
  <Paragraphs>73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Serializers</vt:lpstr>
      <vt:lpstr>PowerPoint Presentation</vt:lpstr>
      <vt:lpstr>The structure of procedure of a serializer</vt:lpstr>
      <vt:lpstr>PowerPoint Presentation</vt:lpstr>
      <vt:lpstr>PowerPoint Presentation</vt:lpstr>
      <vt:lpstr>Queue of a serializer</vt:lpstr>
      <vt:lpstr>PowerPoint Presentation</vt:lpstr>
      <vt:lpstr>Sequence of events occurring in the use of a protected resource follows</vt:lpstr>
      <vt:lpstr>Drawbacks of Serializer</vt:lpstr>
      <vt:lpstr>Path Expressions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Serializers</dc:title>
  <dc:creator>RAMYA MANMADHAN</dc:creator>
  <cp:lastModifiedBy>Unknown User</cp:lastModifiedBy>
  <cp:revision>25</cp:revision>
  <dcterms:created xsi:type="dcterms:W3CDTF">2021-05-23T15:20:24Z</dcterms:created>
  <dcterms:modified xsi:type="dcterms:W3CDTF">2021-06-22T15:48:34Z</dcterms:modified>
</cp:coreProperties>
</file>