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3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13CAC-4093-4F5C-A7D2-EB2CA4E1E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00A7A-EC19-4CF5-B5DA-CBBDE1293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4BC00-EE43-4254-A319-CE1B7BB8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E6E0-5C9C-49B7-A878-2FFAFA85520E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E8C21-0937-4E4E-9B01-5D225291E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36DAB-C17B-420D-9899-F698732B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A46B-C9E1-4C6D-860E-E6E7BB451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609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300C-FE51-4795-B270-16CBE620A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E5EB3-35EF-496D-BE8D-D777F9CF8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9C1CD-9A68-4D31-89D5-C0D2BF67B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E6E0-5C9C-49B7-A878-2FFAFA85520E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265F6-3002-40E0-8C8F-2FD0AE63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5DBC4-3CBD-4189-8062-2B7660C6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A46B-C9E1-4C6D-860E-E6E7BB451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96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FFF92-4A01-40DF-9FCA-90FF99C9A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96967-7B3B-4BB6-9EFF-55E17C787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C28D0-0334-4007-8CE1-94CA396A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E6E0-5C9C-49B7-A878-2FFAFA85520E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AB194-6C64-438E-9BB9-802E97ED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DF991-1819-4A01-B06E-F3123346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A46B-C9E1-4C6D-860E-E6E7BB451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49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C125-C5DB-423D-B9B9-AB6C78AD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89C14-38C8-4468-92A7-D9DCFDC64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FC608-B78F-4435-8899-C53B543D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E6E0-5C9C-49B7-A878-2FFAFA85520E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0195F-F12B-4322-A450-B9706910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80678-8CBA-4336-93E7-AFA19B8C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A46B-C9E1-4C6D-860E-E6E7BB451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80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F38F-CBEE-4BF3-A990-90236C25F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1C60E-FA11-46D0-84E8-7E9AB4CD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006BA-219B-48DC-9342-9936E1C8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E6E0-5C9C-49B7-A878-2FFAFA85520E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280AD-8D02-4B9C-A343-F3C175FA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19230-7AB5-439B-995C-858380C0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A46B-C9E1-4C6D-860E-E6E7BB451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11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2A24-4C96-4C62-8A4F-8EBE525C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05F40-EBF0-4FB9-8874-B13728D40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AF37F-4AF5-40CC-A0F1-B17BD5A71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A005E-DCEA-4361-AABF-70FE18C3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E6E0-5C9C-49B7-A878-2FFAFA85520E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5C3C4-C773-4183-891A-85683428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E826E-3900-4B47-8F31-7B287668D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A46B-C9E1-4C6D-860E-E6E7BB451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97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9BDA-5A78-48C1-BB70-779C169D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27B59-B31D-4EBE-AD42-DCEEA2EB1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EB4CD-CB73-4587-A183-D9C9A9E9A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D344F0-BF12-471B-A36E-2FCE29794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A812FD-B1BC-4987-9232-D08715FFB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A210F7-FAC7-49CA-8B34-4D148CCB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E6E0-5C9C-49B7-A878-2FFAFA85520E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0FA8D-B31A-4EE1-8CD9-02AE093DB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B94AA1-7F62-4C5C-9E31-CCA6A46B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A46B-C9E1-4C6D-860E-E6E7BB451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36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8024C-038E-4DF7-A979-2EB4717F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A5042-310D-4213-A73E-10D623F98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E6E0-5C9C-49B7-A878-2FFAFA85520E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83DC8-FE83-4B27-B115-3358B0C9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814BE-ACD0-427F-8B91-0FEFB5897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A46B-C9E1-4C6D-860E-E6E7BB451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71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C6026B-9020-45BC-AD25-B7CBC135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E6E0-5C9C-49B7-A878-2FFAFA85520E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07508-DF60-469F-8B45-5B062E2A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5B742-8BCF-4CCB-9411-B2DB9CBD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A46B-C9E1-4C6D-860E-E6E7BB451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3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95FD-9AB3-4B48-89E5-8429E3B62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46EF-A248-44EE-9C0E-559C6203E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72AE6-FA70-4E4F-9CAD-9E16089EA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BC65A-1BC2-44FA-B9AD-5B91B1EE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E6E0-5C9C-49B7-A878-2FFAFA85520E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CBF47-3158-4048-B457-55A357AAA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20C05-1F64-4210-B5C8-3E38755D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A46B-C9E1-4C6D-860E-E6E7BB451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097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C87B2-F73B-4582-98E7-4D1FEE9E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E11BC-1F85-44D9-A63A-341F835D0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239C6-F909-4B61-9ACD-3750CFF3C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28098-C0D1-49BB-B514-B0CD41B35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E6E0-5C9C-49B7-A878-2FFAFA85520E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F79DE-3AFA-4786-87DC-63D00814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5D24F-5BCB-4586-93B6-BF8C87A3C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A46B-C9E1-4C6D-860E-E6E7BB451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5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86113-2D97-4869-8344-BFF46CEBD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91652-2B6B-42F2-9FDD-A942F0C93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FB3B9-8B7B-478B-B0AC-008936B6B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AE6E0-5C9C-49B7-A878-2FFAFA85520E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4CA7D-61F9-4C2F-A2B2-B81C1B958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D78E0-A206-4083-A4E9-AC5A97425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1A46B-C9E1-4C6D-860E-E6E7BB451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65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A5D24-D22B-4427-A03B-ABA2CD6D58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Potential Security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95248-6CC0-4306-95B1-8E2C70826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18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70B1C-F430-40BF-95DF-D7CAECA3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the access matrix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5D6AF-3044-4BDD-9403-66153588B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matrix is likely to be sparse</a:t>
            </a:r>
          </a:p>
          <a:p>
            <a:r>
              <a:rPr lang="en-US" dirty="0"/>
              <a:t>Direct implementation of the access matrix for access control is likely to be very storage inefficient.</a:t>
            </a:r>
          </a:p>
          <a:p>
            <a:pPr marL="0" indent="0">
              <a:buNone/>
            </a:pPr>
            <a:r>
              <a:rPr lang="en-US" dirty="0"/>
              <a:t>3 methods</a:t>
            </a:r>
          </a:p>
          <a:p>
            <a:pPr marL="0" indent="0">
              <a:buNone/>
            </a:pPr>
            <a:r>
              <a:rPr lang="en-US" dirty="0"/>
              <a:t>*Capability Based Method</a:t>
            </a:r>
          </a:p>
          <a:p>
            <a:pPr marL="0" indent="0">
              <a:buNone/>
            </a:pPr>
            <a:r>
              <a:rPr lang="en-US" dirty="0"/>
              <a:t>*Access control method</a:t>
            </a:r>
          </a:p>
          <a:p>
            <a:pPr marL="0" indent="0">
              <a:buNone/>
            </a:pPr>
            <a:r>
              <a:rPr lang="en-US" dirty="0"/>
              <a:t>*Lock-Key 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4508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C925-38CC-4A0B-9B98-63256C08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1.Capabilities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5DCAF-A886-4167-9E35-387324396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Corresponds to the row wise decomposition of the access matrix.</a:t>
            </a:r>
          </a:p>
          <a:p>
            <a:r>
              <a:rPr lang="en-US" dirty="0"/>
              <a:t>Each subject s is assigned a list of tuples(</a:t>
            </a:r>
            <a:r>
              <a:rPr lang="en-US" dirty="0" err="1"/>
              <a:t>o,P</a:t>
            </a:r>
            <a:r>
              <a:rPr lang="en-US" dirty="0"/>
              <a:t>[</a:t>
            </a:r>
            <a:r>
              <a:rPr lang="en-US" dirty="0" err="1"/>
              <a:t>s,o</a:t>
            </a:r>
            <a:r>
              <a:rPr lang="en-US" dirty="0"/>
              <a:t>]) for all objects o that is allowed to access.</a:t>
            </a:r>
          </a:p>
          <a:p>
            <a:r>
              <a:rPr lang="en-US" dirty="0"/>
              <a:t>The tuples are called </a:t>
            </a:r>
            <a:r>
              <a:rPr lang="en-US" dirty="0">
                <a:highlight>
                  <a:srgbClr val="FFFF00"/>
                </a:highlight>
              </a:rPr>
              <a:t>capabilities.</a:t>
            </a:r>
          </a:p>
          <a:p>
            <a:r>
              <a:rPr lang="en-IN" dirty="0"/>
              <a:t>If the subject s possesses a capability (</a:t>
            </a:r>
            <a:r>
              <a:rPr lang="en-IN" dirty="0" err="1"/>
              <a:t>o,P</a:t>
            </a:r>
            <a:r>
              <a:rPr lang="en-IN" dirty="0"/>
              <a:t>[</a:t>
            </a:r>
            <a:r>
              <a:rPr lang="en-IN" dirty="0" err="1"/>
              <a:t>s,o</a:t>
            </a:r>
            <a:r>
              <a:rPr lang="en-IN" dirty="0"/>
              <a:t>]) then it is authorized to access object o in manners specified in P[</a:t>
            </a:r>
            <a:r>
              <a:rPr lang="en-IN" dirty="0" err="1"/>
              <a:t>s,o</a:t>
            </a:r>
            <a:r>
              <a:rPr lang="en-IN" dirty="0"/>
              <a:t>].</a:t>
            </a:r>
          </a:p>
          <a:p>
            <a:r>
              <a:rPr lang="en-IN" dirty="0" err="1"/>
              <a:t>Possesion</a:t>
            </a:r>
            <a:r>
              <a:rPr lang="en-IN" dirty="0"/>
              <a:t> of a capability by a user is treated as prima facie evidence that the user has authority to access the object in the ways specified in the capability.</a:t>
            </a:r>
          </a:p>
        </p:txBody>
      </p:sp>
    </p:spTree>
    <p:extLst>
      <p:ext uri="{BB962C8B-B14F-4D97-AF65-F5344CB8AC3E}">
        <p14:creationId xmlns:p14="http://schemas.microsoft.com/office/powerpoint/2010/main" val="3946636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93301-CE85-4296-9C2E-44A86D65F6C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r>
              <a:rPr lang="en-US" dirty="0"/>
              <a:t>The list of capabilities assigned to subject s corresponds to access rights contained in the row for subject s in the access matrix.</a:t>
            </a:r>
          </a:p>
          <a:p>
            <a:r>
              <a:rPr lang="en-US" dirty="0"/>
              <a:t>The schematic view of a capability is shown below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B31B7C-5364-48EF-8B46-80A3675EC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146" y="3534147"/>
            <a:ext cx="5969307" cy="163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51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3EF8-D0CA-4C45-B6B0-B0E57D39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Capability based addressing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E85C2-40AA-4116-A571-4549CD3D0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address that is context independent(absolute address)</a:t>
            </a:r>
          </a:p>
          <a:p>
            <a:r>
              <a:rPr lang="en-US" dirty="0"/>
              <a:t>When a capability is used as an address </a:t>
            </a:r>
            <a:r>
              <a:rPr lang="en-US" dirty="0" err="1"/>
              <a:t>mechanism,the</a:t>
            </a:r>
            <a:r>
              <a:rPr lang="en-US" dirty="0"/>
              <a:t> system must allow the embedding of capabilities in user programs and data structures.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0515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8E7F-250F-4946-8C1A-022A89CA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Capability Based Addressing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2AEE4F-9B7F-4351-993C-695AE9001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62978" y="243575"/>
            <a:ext cx="4352925" cy="7517021"/>
          </a:xfrm>
        </p:spPr>
      </p:pic>
    </p:spTree>
    <p:extLst>
      <p:ext uri="{BB962C8B-B14F-4D97-AF65-F5344CB8AC3E}">
        <p14:creationId xmlns:p14="http://schemas.microsoft.com/office/powerpoint/2010/main" val="1363199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ED17-4AC4-48F7-A835-E357BFAC03A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r>
              <a:rPr lang="en-US" dirty="0"/>
              <a:t>Capability id-checks access rights</a:t>
            </a:r>
          </a:p>
          <a:p>
            <a:r>
              <a:rPr lang="en-US" dirty="0"/>
              <a:t>Object descriptor-checks object table</a:t>
            </a:r>
          </a:p>
          <a:p>
            <a:pPr marL="0" indent="0">
              <a:buNone/>
            </a:pPr>
            <a:r>
              <a:rPr lang="en-US" dirty="0"/>
              <a:t>TWO SALIENT FEATURES OF CAPABILITY BASED ADDRESSING</a:t>
            </a:r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 err="1"/>
              <a:t>Relocatability</a:t>
            </a:r>
            <a:r>
              <a:rPr lang="en-US" dirty="0"/>
              <a:t>-an object can be relocated anywhere in the memory without making any change to the capabilities that refer to it.</a:t>
            </a:r>
          </a:p>
          <a:p>
            <a:pPr marL="0" indent="0">
              <a:buNone/>
            </a:pPr>
            <a:r>
              <a:rPr lang="en-US" dirty="0"/>
              <a:t>*Sharing-Several programs can share the same object(</a:t>
            </a:r>
            <a:r>
              <a:rPr lang="en-US" dirty="0" err="1"/>
              <a:t>pgm</a:t>
            </a:r>
            <a:r>
              <a:rPr lang="en-US" dirty="0"/>
              <a:t>/data) with different names(object descriptors) for the object.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7369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7E6BB2-99C9-4FFF-AF1F-06F0E44BEA2B}"/>
              </a:ext>
            </a:extLst>
          </p:cNvPr>
          <p:cNvSpPr txBox="1"/>
          <p:nvPr/>
        </p:nvSpPr>
        <p:spPr>
          <a:xfrm>
            <a:off x="596348" y="844826"/>
            <a:ext cx="1057523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there is a separate object table for each process or subject, then the resolution of an object descriptor is done in the context of a process.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If there is a global object </a:t>
            </a:r>
            <a:r>
              <a:rPr lang="en-US" sz="3200" dirty="0" err="1"/>
              <a:t>table,then</a:t>
            </a:r>
            <a:r>
              <a:rPr lang="en-US" sz="3200" dirty="0"/>
              <a:t> the resolution of an object descriptor is done in a single object context.</a:t>
            </a:r>
          </a:p>
          <a:p>
            <a:endParaRPr lang="en-US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6308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AFF-2E57-4E05-BB0B-717F272B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CONSIDERATIONS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6DC83-70FE-4AA2-B0D1-7710031EE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ways to implement capabilities</a:t>
            </a:r>
          </a:p>
          <a:p>
            <a:pPr marL="0" indent="0">
              <a:buNone/>
            </a:pPr>
            <a:r>
              <a:rPr lang="en-US" dirty="0" err="1"/>
              <a:t>a.The</a:t>
            </a:r>
            <a:r>
              <a:rPr lang="en-US" dirty="0"/>
              <a:t> tagged approach</a:t>
            </a:r>
          </a:p>
          <a:p>
            <a:pPr marL="0" indent="0">
              <a:buNone/>
            </a:pPr>
            <a:r>
              <a:rPr lang="en-US" dirty="0" err="1"/>
              <a:t>b.Partitioned</a:t>
            </a:r>
            <a:r>
              <a:rPr lang="en-US" dirty="0"/>
              <a:t> approach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835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43FA-712A-4CBE-AF3E-BC5AA464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Main Advantages of capabilities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413A8-0FA9-42E2-8EB1-713A82BA1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*Efficiency</a:t>
            </a:r>
          </a:p>
          <a:p>
            <a:pPr marL="0" indent="0">
              <a:buNone/>
            </a:pPr>
            <a:r>
              <a:rPr lang="en-US" dirty="0"/>
              <a:t>*Simplicity</a:t>
            </a:r>
          </a:p>
          <a:p>
            <a:pPr marL="0" indent="0">
              <a:buNone/>
            </a:pPr>
            <a:r>
              <a:rPr lang="en-US" dirty="0"/>
              <a:t>*Flexibility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630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95B25-497C-4578-81D7-2EDD9350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 of Capabilities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10826-B1A2-4171-9EA5-AB05F813E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of </a:t>
            </a:r>
            <a:r>
              <a:rPr lang="en-US" dirty="0" err="1"/>
              <a:t>propogation</a:t>
            </a:r>
            <a:endParaRPr lang="en-US" dirty="0"/>
          </a:p>
          <a:p>
            <a:r>
              <a:rPr lang="en-US" dirty="0"/>
              <a:t>Review</a:t>
            </a:r>
          </a:p>
          <a:p>
            <a:r>
              <a:rPr lang="en-US" dirty="0"/>
              <a:t>Revocation of access rights</a:t>
            </a:r>
          </a:p>
          <a:p>
            <a:r>
              <a:rPr lang="en-US" dirty="0"/>
              <a:t>Garbage Collection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45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B1B7-7CEC-4849-A8EB-82FAF0E9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1.Potential Security Violations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EBA80-B997-4186-A4EE-3CD8A4013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Unauthorized information release</a:t>
            </a:r>
          </a:p>
          <a:p>
            <a:r>
              <a:rPr lang="en-US" dirty="0"/>
              <a:t>Unauthorized information modification</a:t>
            </a:r>
          </a:p>
          <a:p>
            <a:r>
              <a:rPr lang="en-US" dirty="0"/>
              <a:t>Unauthorized denial of 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6945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455C-DF2A-4C3E-BF20-B275FB5E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2.The Access Control List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D0399-7032-4873-9AC2-91901B557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*corresponds to the column wise decomposition of the access matrix.</a:t>
            </a:r>
          </a:p>
          <a:p>
            <a:pPr marL="0" indent="0">
              <a:buNone/>
            </a:pPr>
            <a:r>
              <a:rPr lang="en-US" dirty="0"/>
              <a:t>*Each object o is assigned a list of pairs(</a:t>
            </a:r>
            <a:r>
              <a:rPr lang="en-US" dirty="0" err="1"/>
              <a:t>s,P</a:t>
            </a:r>
            <a:r>
              <a:rPr lang="en-US" dirty="0"/>
              <a:t>[</a:t>
            </a:r>
            <a:r>
              <a:rPr lang="en-US" dirty="0" err="1"/>
              <a:t>s,o</a:t>
            </a:r>
            <a:r>
              <a:rPr lang="en-US" dirty="0"/>
              <a:t>]) for all subjects s that are allowed to access the object.</a:t>
            </a:r>
          </a:p>
          <a:p>
            <a:pPr marL="0" indent="0">
              <a:buNone/>
            </a:pPr>
            <a:r>
              <a:rPr lang="en-US" dirty="0"/>
              <a:t>The access list assigned to object o corresponds to all access rights contained in the column for object o in the access matrix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6674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CDD5C-3BCB-48DC-8BE8-27EA0538B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1FD5DD-1316-4247-B4D2-0E2C51F02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61560" y="-1081781"/>
            <a:ext cx="4352925" cy="10167733"/>
          </a:xfrm>
        </p:spPr>
      </p:pic>
    </p:spTree>
    <p:extLst>
      <p:ext uri="{BB962C8B-B14F-4D97-AF65-F5344CB8AC3E}">
        <p14:creationId xmlns:p14="http://schemas.microsoft.com/office/powerpoint/2010/main" val="578251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75384-5079-4C79-BE4E-6A3613C25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403BF2-6BA4-43A7-9B51-43A59F45D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765856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D0614-7376-4931-B1A0-A2D58CB8C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FEATURES OF ACCESS CONTROL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E17F8-037B-494E-A597-B2039CECC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Revocation</a:t>
            </a:r>
          </a:p>
          <a:p>
            <a:r>
              <a:rPr lang="en-US" dirty="0"/>
              <a:t>Easy Review of an access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558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247C-4042-45D3-8E8B-93AD87EB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Main issues in implementation considerations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DF2FC-04BE-420F-88BF-F3E48A545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1.Efficiency of execution</a:t>
            </a:r>
          </a:p>
          <a:p>
            <a:pPr marL="0" indent="0">
              <a:buNone/>
            </a:pPr>
            <a:r>
              <a:rPr lang="en-US" dirty="0"/>
              <a:t>Can be solved by using shadow register.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2.Efficiency of Storage</a:t>
            </a:r>
          </a:p>
          <a:p>
            <a:pPr marL="0" indent="0">
              <a:buNone/>
            </a:pPr>
            <a:r>
              <a:rPr lang="en-US" dirty="0"/>
              <a:t>Can be solved by using protection register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9196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CBF7-F5DA-431D-A359-DE05C8A4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groups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EE5A3-6910-4C44-8291-66A99D2E6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 was introduced to reduce the overhead of storing lengthy access control lists.</a:t>
            </a:r>
          </a:p>
          <a:p>
            <a:r>
              <a:rPr lang="en-US" dirty="0"/>
              <a:t>Subjects are divided into protection groups and the access control list consists of the names of groups along with their access rights.</a:t>
            </a:r>
          </a:p>
          <a:p>
            <a:r>
              <a:rPr lang="en-US" dirty="0"/>
              <a:t>Thus the number of entries in an access control list is limited by the number of protection groups, and therefore high efficiency is achieved.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075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000AD-03B7-463F-ABA0-F0C2C384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Authority to change an access control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D84D-C064-44C3-B20D-6A115EE62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two ways to control </a:t>
            </a:r>
            <a:r>
              <a:rPr lang="en-US" dirty="0" err="1"/>
              <a:t>propogation</a:t>
            </a:r>
            <a:r>
              <a:rPr lang="en-US" dirty="0"/>
              <a:t> of access rights.</a:t>
            </a:r>
          </a:p>
          <a:p>
            <a:r>
              <a:rPr lang="en-US" dirty="0"/>
              <a:t>Self Control and </a:t>
            </a:r>
            <a:r>
              <a:rPr lang="en-US" dirty="0" err="1"/>
              <a:t>Hierarchial</a:t>
            </a:r>
            <a:r>
              <a:rPr lang="en-US" dirty="0"/>
              <a:t> Control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428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AA84-AC52-4EC8-B0C9-23A5B8C9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2.External vs Internal 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2118F-58FC-42BF-97E7-BCF7C07C8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396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0731-49EF-4C3E-8DA1-B0672A1B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3.Policies and mechanisms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888D-C535-4712-ACEA-A0C4DA604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46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C1862-DA7D-44C7-8707-AD185E727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Vs 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E83DE-FC26-441D-A532-5199D5F1B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Protection is a mechanism and security is a policy.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762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BD81-B728-4754-A25A-13230E88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Domain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50BD2-FD83-4085-8619-9430A1DFA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656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D98E-36D7-4D0C-98C3-B1A5BA4E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 for Secure Systems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74C2E-F36B-4787-97B0-1C83F2328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Economy</a:t>
            </a:r>
          </a:p>
          <a:p>
            <a:r>
              <a:rPr lang="en-US" dirty="0"/>
              <a:t>Complete Mediation</a:t>
            </a:r>
          </a:p>
          <a:p>
            <a:r>
              <a:rPr lang="en-US" dirty="0"/>
              <a:t>Open Design</a:t>
            </a:r>
          </a:p>
          <a:p>
            <a:r>
              <a:rPr lang="en-US" dirty="0"/>
              <a:t>Separation of Privileges</a:t>
            </a:r>
          </a:p>
          <a:p>
            <a:r>
              <a:rPr lang="en-US" dirty="0"/>
              <a:t>Least Privileges</a:t>
            </a:r>
          </a:p>
          <a:p>
            <a:r>
              <a:rPr lang="en-US" dirty="0"/>
              <a:t>Least Common Mechanism</a:t>
            </a:r>
          </a:p>
          <a:p>
            <a:r>
              <a:rPr lang="en-US" dirty="0"/>
              <a:t>Acceptability</a:t>
            </a:r>
          </a:p>
          <a:p>
            <a:r>
              <a:rPr lang="en-US" dirty="0"/>
              <a:t>Fail-Safe Defaults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993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DD64-4F00-4F34-A55E-8A3B09AC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ACCESS MATRIX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064AB-C805-4E1D-AE1B-FF8CA17FA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Most fundamental model of protection in computer </a:t>
            </a:r>
            <a:r>
              <a:rPr lang="en-US" dirty="0" err="1"/>
              <a:t>sytems</a:t>
            </a:r>
            <a:endParaRPr lang="en-US" dirty="0"/>
          </a:p>
          <a:p>
            <a:r>
              <a:rPr lang="en-US" dirty="0"/>
              <a:t>First proposed by Lampson</a:t>
            </a:r>
          </a:p>
          <a:p>
            <a:r>
              <a:rPr lang="en-US" dirty="0"/>
              <a:t>Model consists of three components</a:t>
            </a:r>
          </a:p>
          <a:p>
            <a:r>
              <a:rPr lang="en-US" dirty="0"/>
              <a:t>Current Objects-finite set of entities to which access is to be </a:t>
            </a:r>
            <a:r>
              <a:rPr lang="en-US" dirty="0" err="1"/>
              <a:t>controlled.The</a:t>
            </a:r>
            <a:r>
              <a:rPr lang="en-US" dirty="0"/>
              <a:t> set is denoted by ‘O’.A typical example of an object is a file.</a:t>
            </a:r>
          </a:p>
          <a:p>
            <a:r>
              <a:rPr lang="en-US" dirty="0"/>
              <a:t>Current Subjects-Current subjects are a finite set of entities that access current </a:t>
            </a:r>
            <a:r>
              <a:rPr lang="en-US" dirty="0" err="1"/>
              <a:t>objects.The</a:t>
            </a:r>
            <a:r>
              <a:rPr lang="en-US" dirty="0"/>
              <a:t> set is denoted by ‘S’.A typical example of a subject is a </a:t>
            </a:r>
            <a:r>
              <a:rPr lang="en-US" dirty="0" err="1"/>
              <a:t>process.Note</a:t>
            </a:r>
            <a:r>
              <a:rPr lang="en-US" dirty="0"/>
              <a:t> that S is a subset of </a:t>
            </a:r>
            <a:r>
              <a:rPr lang="en-US" dirty="0" err="1"/>
              <a:t>O.That</a:t>
            </a:r>
            <a:r>
              <a:rPr lang="en-US" dirty="0"/>
              <a:t> is subject can be treated as objects.</a:t>
            </a:r>
          </a:p>
          <a:p>
            <a:r>
              <a:rPr lang="en-US" dirty="0"/>
              <a:t>Generic Rights-R={r1,r2,r3,……..rm} gives various access rights that subjects can have to </a:t>
            </a:r>
            <a:r>
              <a:rPr lang="en-US" dirty="0" err="1"/>
              <a:t>objects.Eg</a:t>
            </a:r>
            <a:r>
              <a:rPr lang="en-US" dirty="0"/>
              <a:t>:) </a:t>
            </a:r>
            <a:r>
              <a:rPr lang="en-US" dirty="0" err="1"/>
              <a:t>Read,Write,Execute,own,delete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236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7B4F-04BA-49F6-9591-61C9A8B7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acess</a:t>
            </a:r>
            <a:r>
              <a:rPr lang="en-US" dirty="0"/>
              <a:t> matrix representing a protection state</a:t>
            </a:r>
            <a:endParaRPr lang="en-IN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1BD6DCE-1D7E-45CC-B27B-4F83177E5B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357326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40346759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3831997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5491715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3590907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044792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60664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21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read,write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Own,delete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sendmail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recmail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05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recmail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Block,wakeup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239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Read,write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sendmail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Block,wakeup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155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787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828</Words>
  <Application>Microsoft Office PowerPoint</Application>
  <PresentationFormat>Widescreen</PresentationFormat>
  <Paragraphs>111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Potential Security </vt:lpstr>
      <vt:lpstr>1.Potential Security Violations</vt:lpstr>
      <vt:lpstr>2.External vs Internal Security</vt:lpstr>
      <vt:lpstr>3.Policies and mechanisms</vt:lpstr>
      <vt:lpstr>Protection Vs Security</vt:lpstr>
      <vt:lpstr>Protection Domain</vt:lpstr>
      <vt:lpstr>Design principles for Secure Systems</vt:lpstr>
      <vt:lpstr>THE ACCESS MATRIX MODEL</vt:lpstr>
      <vt:lpstr>An acess matrix representing a protection state</vt:lpstr>
      <vt:lpstr>Implementation of the access matrix </vt:lpstr>
      <vt:lpstr>1.Capabilities</vt:lpstr>
      <vt:lpstr>PowerPoint Presentation</vt:lpstr>
      <vt:lpstr>Advantage of Capability based addressing</vt:lpstr>
      <vt:lpstr>Capability Based Addressing</vt:lpstr>
      <vt:lpstr>PowerPoint Presentation</vt:lpstr>
      <vt:lpstr>PowerPoint Presentation</vt:lpstr>
      <vt:lpstr>IMPLEMENTATION CONSIDERATIONS</vt:lpstr>
      <vt:lpstr> Main Advantages of capabilities</vt:lpstr>
      <vt:lpstr>Drawback of Capabilities</vt:lpstr>
      <vt:lpstr>2.The Access Control List Method</vt:lpstr>
      <vt:lpstr>PowerPoint Presentation</vt:lpstr>
      <vt:lpstr>PowerPoint Presentation</vt:lpstr>
      <vt:lpstr>MAJOR FEATURES OF ACCESS CONTROL LIST</vt:lpstr>
      <vt:lpstr>2 Main issues in implementation considerations</vt:lpstr>
      <vt:lpstr>Protection groups</vt:lpstr>
      <vt:lpstr>Authority to change an access control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Potential Security </dc:title>
  <dc:creator>RAMYA MANMADHAN</dc:creator>
  <cp:lastModifiedBy>Unknown User</cp:lastModifiedBy>
  <cp:revision>8</cp:revision>
  <dcterms:created xsi:type="dcterms:W3CDTF">2021-07-31T16:58:05Z</dcterms:created>
  <dcterms:modified xsi:type="dcterms:W3CDTF">2021-09-02T07:23:07Z</dcterms:modified>
</cp:coreProperties>
</file>