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F26-496D-4FB6-853B-8F2997FB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81F64-1D67-4912-81BA-871F113A0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CD46-8884-4C3A-ABAB-24B13819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20A1D-91E5-48F1-8BD6-B8EE069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B51F-ADB3-440A-903B-37AF8457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0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136C-E124-417F-B3E8-EF820043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01DEC-E6AC-4EA0-B1B0-D6C2204A7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B20A-2704-488E-B567-0873C667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260B-70B3-485D-938C-5AD14535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50E4-5021-4D60-B4D8-9F305015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5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726F9-532E-4952-8565-57479C4C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1E698-64F6-41D1-A141-0A143E03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3C6E-DB89-4090-A9C1-08E375A4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D3E4-36B5-4049-A6CA-459FD0B7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6636-62B8-4954-9F9B-9FAC0D8C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92A6-CA2D-43C3-8B62-BE7840D6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B73C-FAF1-4292-86E1-A0352BF1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5FD3-DA51-409C-BD09-ECD9DC8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555B-F578-4E9A-8F84-0B8BA98F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C0D1-470E-4DDF-A642-1FA0B34A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3141-710D-41FF-AA53-593A2279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73846-F2D3-44CD-9544-966525FD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634C-69DD-4B17-A78C-2B979A4D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2AE6-34E4-42BD-8B22-F862214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FE95-7B82-4D98-81ED-24B1CEE9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E24A-DEC6-40A3-880A-9B7065AD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3570-3B72-4D4D-B57A-4C5D79A13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BC1D4-9E4C-4EDB-BE53-F66900EAA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F743-F7D5-4515-8439-5904BD0D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B446E-BA16-4361-9AEC-34CBEAD3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A9A3-7EF8-43B0-99AD-233560E3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5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742A-5693-47DC-BF4A-A40B0D99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53E7-C221-442B-801E-6EBF448BD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A1A47-2CAB-4A4B-868F-67AC28537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B08AB-297E-4661-929F-74A64FC64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C811-16FF-436B-9E96-2B1C0B833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09CCA-93DD-42DA-A75D-424CC968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AD02A-383F-40B2-B5AC-D662F5A7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AB350-4E2D-4AA8-BB7C-A3C1754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F0A3-3ADF-4DC8-9D77-E84F1E86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47685-E186-4B1F-BC3B-A1CA8999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32CBD-12B2-4496-8784-21EAA027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17564-A1AB-4A9F-9B8D-54FE7E59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11C97-7BB7-4B9F-A6AA-8CCA353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85C5B-4714-4763-B8F8-B3A4E69A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F5122-D4E4-4FE6-A441-5D986704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4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94A-DCE8-4570-BA48-9DE14DC6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B442-0F72-4ED6-9315-D370BCF7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7A561-0396-4444-9E78-8ECA6D8E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4BCA-81B1-492D-803D-93189B3C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52FA5-865D-42EF-9C71-5D110FB0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A04B-AD8F-4345-9D4F-4B46E900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7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3F42-3CB4-4673-9DF0-B9DEAB5F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6F934-910A-4281-9222-8FE685F9C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E406C-C3A5-43E9-B2FF-46DF31B7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DE2D-1B39-4A82-AFFE-3065BAE5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68A0B-4EE3-42CF-8A0A-07ACA670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B7C0-4790-4D0B-A8ED-0E85F71D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9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EBEAB-61D7-4B5C-94C0-E12B3CAA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0D111-951A-40CF-9818-9EF822D2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F8A4-5FB9-4BBA-A07B-CAEFD943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3370-C18E-430E-A1D9-E193FFC2EC0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184C-EE73-47B9-8085-0436DC4EF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C7A5-B907-4E9A-B93C-4B607B6C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965A-5AAD-468F-9427-0116AEED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1341-35C0-473D-A3BB-3447BA1A7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SHARED MEMORY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81BB-43E3-4E9E-8004-AD250D6E7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9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3FBD-CD5E-49AB-B574-931B071C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Distributed Shared Memory?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AE1D-3A4A-4A1D-B8C7-79F967D5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Shared Memory (DSM) is a resource management component of a distributed operating system that implements the shared memory model in distributed </a:t>
            </a:r>
            <a:r>
              <a:rPr lang="en-US" dirty="0" err="1"/>
              <a:t>systems,which</a:t>
            </a:r>
            <a:r>
              <a:rPr lang="en-US" dirty="0"/>
              <a:t> have no physically shared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73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C9E-2216-4D35-8E8C-0D5EB145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8DD9-E9CF-46F8-9027-240A3A32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2961A-3A2A-469D-988F-029A5B61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65" y="2463800"/>
            <a:ext cx="8712875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5EDD-49FE-4235-A159-DB0005F5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IMPLEMENTING DSM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F1CD-E3A3-401B-AB54-C38CC7A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CENTRAL ISSUES IN THE IMPLEMENTATION OF DSM</a:t>
            </a:r>
          </a:p>
          <a:p>
            <a:pPr marL="0" indent="0">
              <a:buNone/>
            </a:pPr>
            <a:r>
              <a:rPr lang="en-US" dirty="0"/>
              <a:t>1.How to keep track of the location of remote data</a:t>
            </a:r>
          </a:p>
          <a:p>
            <a:pPr marL="0" indent="0">
              <a:buNone/>
            </a:pPr>
            <a:r>
              <a:rPr lang="en-US" dirty="0"/>
              <a:t>2.How to overcome the communication delays and high overhead associated with the execution of communication protocols in distributed systems when accessing the data.</a:t>
            </a:r>
          </a:p>
          <a:p>
            <a:pPr marL="0" indent="0">
              <a:buNone/>
            </a:pPr>
            <a:r>
              <a:rPr lang="en-US" dirty="0"/>
              <a:t>3.How to make shared data concurrently accessible at several nodes </a:t>
            </a:r>
            <a:r>
              <a:rPr lang="en-US" dirty="0" err="1"/>
              <a:t>inorder</a:t>
            </a:r>
            <a:r>
              <a:rPr lang="en-US" dirty="0"/>
              <a:t> to improve system performance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53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5F54-5BAE-48ED-BF34-07E2CC2E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8360-DFE7-4C7B-B6F8-C57F74B9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1.The Central – Server Algorithm</a:t>
            </a:r>
          </a:p>
          <a:p>
            <a:pPr marL="0" indent="0">
              <a:buNone/>
            </a:pPr>
            <a:r>
              <a:rPr lang="en-US" dirty="0"/>
              <a:t>2.The migration Algorithm</a:t>
            </a:r>
          </a:p>
          <a:p>
            <a:pPr marL="0" indent="0">
              <a:buNone/>
            </a:pPr>
            <a:r>
              <a:rPr lang="en-US" dirty="0"/>
              <a:t>3.The Read Replication Algorithm</a:t>
            </a:r>
          </a:p>
          <a:p>
            <a:pPr marL="0" indent="0">
              <a:buNone/>
            </a:pPr>
            <a:r>
              <a:rPr lang="en-US" dirty="0"/>
              <a:t>4.The Full-Replication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C0AE-CD74-451D-8E4D-DE5665EA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Server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D42B-66E2-429A-BF42-56AEF7B0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server maintains all the shared data.</a:t>
            </a:r>
          </a:p>
          <a:p>
            <a:r>
              <a:rPr lang="en-US" dirty="0"/>
              <a:t>Manages read and write request.</a:t>
            </a:r>
          </a:p>
          <a:p>
            <a:r>
              <a:rPr lang="en-US" dirty="0"/>
              <a:t>A timeout can be employed to resend the requests in case of failed acknowledgements.</a:t>
            </a:r>
          </a:p>
          <a:p>
            <a:r>
              <a:rPr lang="en-US" dirty="0"/>
              <a:t>Duplicate write request can be detected by associating sequence numbers with write requests.</a:t>
            </a:r>
          </a:p>
          <a:p>
            <a:r>
              <a:rPr lang="en-US" dirty="0"/>
              <a:t>To overcome the bottleneck of the central server problem-shared data can be distributed among several servers </a:t>
            </a:r>
            <a:r>
              <a:rPr lang="en-US" dirty="0" err="1"/>
              <a:t>ie</a:t>
            </a:r>
            <a:r>
              <a:rPr lang="en-US" dirty="0"/>
              <a:t> partitioning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51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1EFD4-9639-49C9-8CA8-D12CD5C54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2840" y="-777240"/>
            <a:ext cx="466344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1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453-6772-40BE-90D9-68AFCED8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2.The Migration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E58C-C660-41AE-95D3-7F8924AE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DISTRIBUTED SHARED MEMORY</vt:lpstr>
      <vt:lpstr>What is Distributed Shared Memory?</vt:lpstr>
      <vt:lpstr>PowerPoint Presentation</vt:lpstr>
      <vt:lpstr>ALGORITHMS FOR IMPLEMENTING DSM</vt:lpstr>
      <vt:lpstr>4 Algorithms</vt:lpstr>
      <vt:lpstr>The Central Server Algorithm</vt:lpstr>
      <vt:lpstr>PowerPoint Presentation</vt:lpstr>
      <vt:lpstr>2.The Migration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SHARED MEMORY</dc:title>
  <dc:creator>RAMYA MANMADHAN</dc:creator>
  <cp:lastModifiedBy>Unknown User</cp:lastModifiedBy>
  <cp:revision>2</cp:revision>
  <dcterms:created xsi:type="dcterms:W3CDTF">2021-08-06T12:17:50Z</dcterms:created>
  <dcterms:modified xsi:type="dcterms:W3CDTF">2021-09-02T07:26:56Z</dcterms:modified>
</cp:coreProperties>
</file>