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1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9C80-B9F0-4FEA-9C9A-A927A9DD2E8F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3BBB40-B21E-4153-BF9C-999D5CA0DF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9C80-B9F0-4FEA-9C9A-A927A9DD2E8F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BB40-B21E-4153-BF9C-999D5CA0D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D3BBB40-B21E-4153-BF9C-999D5CA0DF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9C80-B9F0-4FEA-9C9A-A927A9DD2E8F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9C80-B9F0-4FEA-9C9A-A927A9DD2E8F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D3BBB40-B21E-4153-BF9C-999D5CA0DF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9C80-B9F0-4FEA-9C9A-A927A9DD2E8F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3BBB40-B21E-4153-BF9C-999D5CA0DF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E6C9C80-B9F0-4FEA-9C9A-A927A9DD2E8F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BB40-B21E-4153-BF9C-999D5CA0DF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9C80-B9F0-4FEA-9C9A-A927A9DD2E8F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D3BBB40-B21E-4153-BF9C-999D5CA0DF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9C80-B9F0-4FEA-9C9A-A927A9DD2E8F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D3BBB40-B21E-4153-BF9C-999D5CA0D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9C80-B9F0-4FEA-9C9A-A927A9DD2E8F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3BBB40-B21E-4153-BF9C-999D5CA0D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3BBB40-B21E-4153-BF9C-999D5CA0DF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9C80-B9F0-4FEA-9C9A-A927A9DD2E8F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D3BBB40-B21E-4153-BF9C-999D5CA0DF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E6C9C80-B9F0-4FEA-9C9A-A927A9DD2E8F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E6C9C80-B9F0-4FEA-9C9A-A927A9DD2E8F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3BBB40-B21E-4153-BF9C-999D5CA0DF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base design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II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086" y="533400"/>
            <a:ext cx="8821828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81280" y="457200"/>
            <a:ext cx="9506562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559" y="1219201"/>
            <a:ext cx="9002884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5374" y="609600"/>
            <a:ext cx="9274748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Functional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functional dependency</a:t>
            </a:r>
            <a:r>
              <a:rPr lang="en-US" b="1" dirty="0"/>
              <a:t> (FD) </a:t>
            </a:r>
            <a:r>
              <a:rPr lang="en-US" dirty="0"/>
              <a:t>is a relationship between two attributes, typically between the PK and other non-key attributes within a table. </a:t>
            </a:r>
          </a:p>
          <a:p>
            <a:r>
              <a:rPr lang="en-US" dirty="0"/>
              <a:t>For any relation R, attribute Y is functionally dependent on attribute X (usually the PK), if for every valid instance of X, that value of X uniquely determines the value of Y. </a:t>
            </a:r>
          </a:p>
          <a:p>
            <a:r>
              <a:rPr lang="en-US" dirty="0"/>
              <a:t>This relationship is indicated by the representation below :</a:t>
            </a:r>
          </a:p>
          <a:p>
            <a:r>
              <a:rPr lang="en-US" b="1" dirty="0"/>
              <a:t>X ———–&gt; Y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left side of the above FD diagram is called the</a:t>
            </a:r>
            <a:r>
              <a:rPr lang="en-US" i="1" dirty="0"/>
              <a:t> </a:t>
            </a:r>
            <a:r>
              <a:rPr lang="en-US" b="1" i="1" dirty="0"/>
              <a:t>determinant</a:t>
            </a:r>
            <a:r>
              <a:rPr lang="en-US" dirty="0"/>
              <a:t>, and the right side is the </a:t>
            </a:r>
            <a:r>
              <a:rPr lang="en-US" b="1" i="1" dirty="0"/>
              <a:t>dependent.</a:t>
            </a:r>
          </a:p>
          <a:p>
            <a:r>
              <a:rPr lang="en-US" b="1" dirty="0"/>
              <a:t>SIN   ———-&gt; Name, Address, </a:t>
            </a:r>
            <a:r>
              <a:rPr lang="en-US" b="1" dirty="0" err="1"/>
              <a:t>Birthdate</a:t>
            </a:r>
            <a:endParaRPr lang="en-US" b="1" dirty="0"/>
          </a:p>
          <a:p>
            <a:r>
              <a:rPr lang="en-US" dirty="0"/>
              <a:t>SIN determines Name, Address and </a:t>
            </a:r>
            <a:r>
              <a:rPr lang="en-US" dirty="0" err="1"/>
              <a:t>Birthdate</a:t>
            </a:r>
            <a:r>
              <a:rPr lang="en-US" dirty="0"/>
              <a:t>. </a:t>
            </a:r>
          </a:p>
          <a:p>
            <a:r>
              <a:rPr lang="en-US" b="1" dirty="0"/>
              <a:t>SIN, Course  ———&gt;     </a:t>
            </a:r>
            <a:r>
              <a:rPr lang="en-US" b="1" dirty="0" err="1"/>
              <a:t>DateCompleted</a:t>
            </a:r>
            <a:endParaRPr lang="en-US" b="1" dirty="0"/>
          </a:p>
          <a:p>
            <a:pPr lvl="1"/>
            <a:r>
              <a:rPr lang="en-US" dirty="0"/>
              <a:t>SIN and Course determine the date completed (</a:t>
            </a:r>
            <a:r>
              <a:rPr lang="en-US" dirty="0" err="1"/>
              <a:t>DateCompleted</a:t>
            </a:r>
            <a:r>
              <a:rPr lang="en-US" dirty="0"/>
              <a:t>). This must also work for a composite PK.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Types of Functional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3484" y="1295401"/>
            <a:ext cx="6837034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9278832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1. Trivial functional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→ B has trivial functional dependency if B is a subset of A.</a:t>
            </a:r>
          </a:p>
          <a:p>
            <a:r>
              <a:rPr lang="en-US" dirty="0"/>
              <a:t>Consider a table with two columns </a:t>
            </a:r>
            <a:r>
              <a:rPr lang="en-US" dirty="0" err="1"/>
              <a:t>Employee_Id</a:t>
            </a:r>
            <a:r>
              <a:rPr lang="en-US" dirty="0"/>
              <a:t> and </a:t>
            </a:r>
            <a:r>
              <a:rPr lang="en-US" dirty="0" err="1"/>
              <a:t>Employee_Name</a:t>
            </a:r>
            <a:r>
              <a:rPr lang="en-US" dirty="0"/>
              <a:t>.  </a:t>
            </a:r>
          </a:p>
          <a:p>
            <a:r>
              <a:rPr lang="en-US" dirty="0"/>
              <a:t>{</a:t>
            </a:r>
            <a:r>
              <a:rPr lang="en-US" dirty="0" err="1"/>
              <a:t>Employee_id</a:t>
            </a:r>
            <a:r>
              <a:rPr lang="en-US" dirty="0"/>
              <a:t>, </a:t>
            </a:r>
            <a:r>
              <a:rPr lang="en-US" dirty="0" err="1"/>
              <a:t>Employee_Name</a:t>
            </a:r>
            <a:r>
              <a:rPr lang="en-US" dirty="0"/>
              <a:t>}   →   </a:t>
            </a:r>
            <a:r>
              <a:rPr lang="en-US" dirty="0" err="1"/>
              <a:t>Employee_Id</a:t>
            </a:r>
            <a:r>
              <a:rPr lang="en-US" dirty="0"/>
              <a:t> is a trivial functional dependency as </a:t>
            </a:r>
          </a:p>
          <a:p>
            <a:r>
              <a:rPr lang="en-US" dirty="0"/>
              <a:t>  </a:t>
            </a:r>
            <a:r>
              <a:rPr lang="en-US" dirty="0" err="1"/>
              <a:t>Employee_Id</a:t>
            </a:r>
            <a:r>
              <a:rPr lang="en-US" dirty="0"/>
              <a:t> is a subset of {</a:t>
            </a:r>
            <a:r>
              <a:rPr lang="en-US" dirty="0" err="1"/>
              <a:t>Employee_Id</a:t>
            </a:r>
            <a:r>
              <a:rPr lang="en-US" dirty="0"/>
              <a:t>, </a:t>
            </a:r>
            <a:r>
              <a:rPr lang="en-US" dirty="0" err="1"/>
              <a:t>Employee_Name</a:t>
            </a:r>
            <a:r>
              <a:rPr lang="en-US" dirty="0"/>
              <a:t>}. 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2. Non-trivial functional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→ B has a non-trivial functional dependency if B is not a subset of A.</a:t>
            </a:r>
          </a:p>
          <a:p>
            <a:r>
              <a:rPr lang="en-US" dirty="0"/>
              <a:t>When A intersection B is NULL, then A → B is called as complete non-trivial.</a:t>
            </a:r>
          </a:p>
          <a:p>
            <a:r>
              <a:rPr lang="en-US" dirty="0"/>
              <a:t>ID   →    Name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Inference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/>
              <a:t>Armstrong’s axioms</a:t>
            </a:r>
            <a:r>
              <a:rPr lang="en-US" dirty="0"/>
              <a:t> are a set of inference rules used to infer all the functional dependencies on a relational database. </a:t>
            </a:r>
          </a:p>
          <a:p>
            <a:r>
              <a:rPr lang="en-US" dirty="0"/>
              <a:t>They were developed by William W. Armstrong.</a:t>
            </a:r>
          </a:p>
          <a:p>
            <a:r>
              <a:rPr lang="en-US" b="1" dirty="0"/>
              <a:t>Axiom of reflexivity</a:t>
            </a:r>
          </a:p>
          <a:p>
            <a:r>
              <a:rPr lang="en-US" dirty="0"/>
              <a:t>This axiom says, if Y is a subset of X, then X determines 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504" y="4733925"/>
            <a:ext cx="8672792" cy="136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rmAutofit/>
          </a:bodyPr>
          <a:lstStyle/>
          <a:p>
            <a:r>
              <a:rPr lang="en-IN" dirty="0"/>
              <a:t>NORMALIZATION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algn="just"/>
            <a:r>
              <a:rPr lang="en-US" dirty="0"/>
              <a:t>Normalization is the process of efficiently organizing data in a database.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E.F </a:t>
            </a:r>
            <a:r>
              <a:rPr lang="en-US" b="1" dirty="0" err="1"/>
              <a:t>Codd</a:t>
            </a:r>
            <a:r>
              <a:rPr lang="en-US" b="1" dirty="0"/>
              <a:t> </a:t>
            </a:r>
            <a:r>
              <a:rPr lang="en-US" dirty="0"/>
              <a:t>proposed the concept of normalization.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Normalization removes redundant data from the tables to improve the storage efficiency ,data integrity and scalability.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020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Axiom of augmentation</a:t>
            </a:r>
          </a:p>
          <a:p>
            <a:r>
              <a:rPr lang="en-US" dirty="0"/>
              <a:t>The axiom of augmentation, also known as a partial dependency, says if X determines Y, then XZ determines YZ for any Z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prime and non-prime attributes</a:t>
            </a:r>
          </a:p>
          <a:p>
            <a:r>
              <a:rPr lang="en-US" dirty="0"/>
              <a:t>attributes of candidate key, are called prime attributes. And rest of the attributes of the relation are non prime.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581400"/>
            <a:ext cx="4953000" cy="561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Axiom of transitivity</a:t>
            </a:r>
          </a:p>
          <a:p>
            <a:r>
              <a:rPr lang="en-US" dirty="0"/>
              <a:t>The axiom of transitivity says if X determines Y, and Y determines Z, then X must also determine Z 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048000"/>
            <a:ext cx="762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Secondary Rules –</a:t>
            </a:r>
          </a:p>
          <a:p>
            <a:r>
              <a:rPr lang="en-US" dirty="0"/>
              <a:t>These rules can be derived from the axioms.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71800"/>
            <a:ext cx="9598212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Dependency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Functional Dependency set or FD set of a relation is the set of all FDs present in the relation.</a:t>
            </a:r>
          </a:p>
          <a:p>
            <a:r>
              <a:rPr lang="en-US" dirty="0"/>
              <a:t>{ STUD_NO-&gt;STUD_NAME, STUD_NO-&gt;STUD_PHONE, STUD_NO-&gt;STUD_STATE, STUD_NO-&gt;STUD_COUNTRY, STUD_NO -&gt; STUD_AGE, STUD_STATE-&gt;STUD_COUNTRY 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Attribute Closure: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 </a:t>
            </a:r>
            <a:r>
              <a:rPr lang="en-US" dirty="0"/>
              <a:t>Attribute closure of an attribute set can be defined as set of attributes which can be functionally determined from it.</a:t>
            </a:r>
          </a:p>
          <a:p>
            <a:pPr fontAlgn="base"/>
            <a:r>
              <a:rPr lang="en-US" dirty="0"/>
              <a:t>To find attribute closure of an attribute set:</a:t>
            </a:r>
          </a:p>
          <a:p>
            <a:pPr fontAlgn="base"/>
            <a:r>
              <a:rPr lang="en-US" dirty="0"/>
              <a:t>Add elements of attribute set to the result set.</a:t>
            </a:r>
          </a:p>
          <a:p>
            <a:pPr fontAlgn="base"/>
            <a:r>
              <a:rPr lang="en-US" dirty="0"/>
              <a:t>Recursively add elements to the result set which can be functionally determined from the elements of the result set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If attribute closure of an attribute set contains all attributes of relation, the attribute set will be super key of the relation.</a:t>
            </a:r>
          </a:p>
          <a:p>
            <a:pPr fontAlgn="base"/>
            <a:r>
              <a:rPr lang="en-US" dirty="0"/>
              <a:t>Question 1:</a:t>
            </a:r>
          </a:p>
          <a:p>
            <a:r>
              <a:rPr lang="en-US" dirty="0"/>
              <a:t> Given relational schema R( P Q R S T) having following attributes P Q R S and T, also there is a set of functional dependency denoted by FD = { P-&gt;QR, RS-&gt;T, Q-&gt;S, T-&gt; P }.</a:t>
            </a:r>
          </a:p>
          <a:p>
            <a:r>
              <a:rPr lang="en-US" dirty="0"/>
              <a:t>Determine Closure of ( T )</a:t>
            </a:r>
            <a:r>
              <a:rPr lang="en-US" baseline="30000" dirty="0"/>
              <a:t>+</a:t>
            </a:r>
            <a:endParaRPr lang="en-US" dirty="0"/>
          </a:p>
          <a:p>
            <a:pPr fontAlgn="base"/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FD = { P-&gt;QR, RS-&gt;T, Q-&gt;S, T-&gt; P }.</a:t>
            </a:r>
          </a:p>
          <a:p>
            <a:r>
              <a:rPr lang="en-US" dirty="0"/>
              <a:t>T+={ T,P,Q,R,S,T}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Consider the relation scheme R = {E, F, G, H, I, J, K, L, M, N} and the set of functional dependencies {{E, F} -&gt; {G}, {F} -&gt; {I, J}, {E, H} -&gt; {K, L}, K -&gt; {M}, L -&gt; {N} on R. What is the key for R? </a:t>
            </a:r>
          </a:p>
          <a:p>
            <a:r>
              <a:rPr lang="en-US" dirty="0"/>
              <a:t>A. {E, F}</a:t>
            </a:r>
            <a:br>
              <a:rPr lang="en-US" dirty="0"/>
            </a:br>
            <a:r>
              <a:rPr lang="en-US" dirty="0"/>
              <a:t>B. {E, F, H}</a:t>
            </a:r>
            <a:br>
              <a:rPr lang="en-US" dirty="0"/>
            </a:br>
            <a:r>
              <a:rPr lang="en-US" dirty="0"/>
              <a:t>C.  {E}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{{E, F} -&gt; {G},  {F} -&gt; {I, J},  {E, H} -&gt; {K, L}, K -&gt; {M},  L -&gt; {N}</a:t>
            </a:r>
          </a:p>
          <a:p>
            <a:r>
              <a:rPr lang="en-US" dirty="0"/>
              <a:t>{E, F}+={ E,F,G,I,J}</a:t>
            </a:r>
          </a:p>
          <a:p>
            <a:pPr>
              <a:buNone/>
            </a:pPr>
            <a:r>
              <a:rPr lang="en-US" dirty="0"/>
              <a:t>{E, F, H}+={E,F,H,G,I,J,K,L,M,N }</a:t>
            </a:r>
          </a:p>
          <a:p>
            <a:r>
              <a:rPr lang="en-US" dirty="0"/>
              <a:t>{E}+={ E}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1524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Canonical Cover of Functional Dependencies/Minimal set of Functional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canonical cover of a set of functional dependencies F is a simplified set of functional dependencies that has the same closure as the original set F.</a:t>
            </a:r>
          </a:p>
          <a:p>
            <a:r>
              <a:rPr lang="en-US" b="1" dirty="0"/>
              <a:t>Extraneous attributes:</a:t>
            </a:r>
            <a:r>
              <a:rPr lang="en-US" dirty="0"/>
              <a:t> An attribute of a functional dependency is said to be extraneous if we can remove it without changing the closure of the set of functional dependencies.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IN" dirty="0"/>
              <a:t>Need for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Normalization is the process of converting a relation into a standard form.</a:t>
            </a:r>
          </a:p>
          <a:p>
            <a:r>
              <a:rPr lang="en-IN" dirty="0"/>
              <a:t>The problem in an </a:t>
            </a:r>
            <a:r>
              <a:rPr lang="en-IN" dirty="0" err="1"/>
              <a:t>unnormalized</a:t>
            </a:r>
            <a:r>
              <a:rPr lang="en-IN" dirty="0"/>
              <a:t> relation are as follows:-</a:t>
            </a:r>
          </a:p>
          <a:p>
            <a:pPr lvl="1"/>
            <a:r>
              <a:rPr lang="en-IN" sz="3400" dirty="0"/>
              <a:t>Data redundancy</a:t>
            </a:r>
          </a:p>
          <a:p>
            <a:pPr lvl="1"/>
            <a:r>
              <a:rPr lang="en-IN" sz="3400" dirty="0"/>
              <a:t>Update anomalies</a:t>
            </a:r>
          </a:p>
          <a:p>
            <a:pPr lvl="1"/>
            <a:r>
              <a:rPr lang="en-IN" sz="3400" dirty="0"/>
              <a:t>Deletion anomalies</a:t>
            </a:r>
          </a:p>
          <a:p>
            <a:pPr lvl="1"/>
            <a:r>
              <a:rPr lang="en-IN" sz="3400" dirty="0"/>
              <a:t>Insertion anomalies</a:t>
            </a:r>
          </a:p>
        </p:txBody>
      </p:sp>
    </p:spTree>
    <p:extLst>
      <p:ext uri="{BB962C8B-B14F-4D97-AF65-F5344CB8AC3E}">
        <p14:creationId xmlns:p14="http://schemas.microsoft.com/office/powerpoint/2010/main" val="2852010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/>
              <a:t>A canonical cover </a:t>
            </a:r>
            <a:r>
              <a:rPr lang="en-US" dirty="0" err="1"/>
              <a:t>F</a:t>
            </a:r>
            <a:r>
              <a:rPr lang="en-US" baseline="-25000" dirty="0" err="1"/>
              <a:t>c</a:t>
            </a:r>
            <a:r>
              <a:rPr lang="en-US" dirty="0"/>
              <a:t>  of a set of functional dependencies F such that ALL the following properties are satisfied:</a:t>
            </a:r>
          </a:p>
          <a:p>
            <a:pPr fontAlgn="base"/>
            <a:r>
              <a:rPr lang="en-US" dirty="0"/>
              <a:t>F logically implies all dependencies in </a:t>
            </a:r>
            <a:r>
              <a:rPr lang="en-US" dirty="0" err="1"/>
              <a:t>F</a:t>
            </a:r>
            <a:r>
              <a:rPr lang="en-US" baseline="-25000" dirty="0" err="1"/>
              <a:t>c</a:t>
            </a:r>
            <a:r>
              <a:rPr lang="en-US" dirty="0"/>
              <a:t>  .</a:t>
            </a:r>
          </a:p>
          <a:p>
            <a:pPr fontAlgn="base"/>
            <a:r>
              <a:rPr lang="en-US" dirty="0"/>
              <a:t> </a:t>
            </a:r>
            <a:r>
              <a:rPr lang="en-US" dirty="0" err="1"/>
              <a:t>F</a:t>
            </a:r>
            <a:r>
              <a:rPr lang="en-US" baseline="-25000" dirty="0" err="1"/>
              <a:t>c</a:t>
            </a:r>
            <a:r>
              <a:rPr lang="en-US" dirty="0"/>
              <a:t> logically implies all dependencies in F.</a:t>
            </a:r>
          </a:p>
          <a:p>
            <a:pPr fontAlgn="base"/>
            <a:r>
              <a:rPr lang="en-US" dirty="0"/>
              <a:t>No functional dependency in  contains an extraneous attribute.</a:t>
            </a:r>
          </a:p>
          <a:p>
            <a:pPr fontAlgn="base"/>
            <a:r>
              <a:rPr lang="en-US" dirty="0"/>
              <a:t>Each left side of a functional dependency in  </a:t>
            </a:r>
            <a:r>
              <a:rPr lang="en-US" dirty="0" err="1"/>
              <a:t>Fc</a:t>
            </a:r>
            <a:r>
              <a:rPr lang="en-US" dirty="0"/>
              <a:t> is unique.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Finding Canonical Cover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34" y="2743200"/>
            <a:ext cx="9120566" cy="2714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876800" cy="25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1" y="2619251"/>
            <a:ext cx="7648574" cy="396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19247" y="457201"/>
            <a:ext cx="10382494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13" y="1600201"/>
            <a:ext cx="8983574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 Let F = {A → B, A → C, BC → D}. Can A determine D uniquely?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726" y="0"/>
            <a:ext cx="7093274" cy="763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Consider a relation scheme R = (A, B, C, D, E, H) on which the following functional dependencies hold: {A–&gt;B, BC–&gt; D, E–&gt;C, D–&gt;A}. What are the candidate keys of R? [GATE 2005]</a:t>
            </a:r>
            <a:br>
              <a:rPr lang="en-US" dirty="0"/>
            </a:br>
            <a:r>
              <a:rPr lang="en-US" dirty="0"/>
              <a:t>(a) AE, BE</a:t>
            </a:r>
            <a:br>
              <a:rPr lang="en-US" dirty="0"/>
            </a:br>
            <a:r>
              <a:rPr lang="en-US" dirty="0"/>
              <a:t>(b) AE, BE, DE</a:t>
            </a:r>
            <a:br>
              <a:rPr lang="en-US" dirty="0"/>
            </a:br>
            <a:r>
              <a:rPr lang="en-US" dirty="0"/>
              <a:t>(c) AEH, BEH, BCH</a:t>
            </a:r>
            <a:br>
              <a:rPr lang="en-US" dirty="0"/>
            </a:br>
            <a:r>
              <a:rPr lang="en-US" dirty="0"/>
              <a:t>(d) AEH, BEH, DEH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1066800"/>
          </a:xfrm>
        </p:spPr>
        <p:txBody>
          <a:bodyPr/>
          <a:lstStyle/>
          <a:p>
            <a:r>
              <a:rPr lang="en-IN" dirty="0"/>
              <a:t>    Need for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876800"/>
          </a:xfrm>
        </p:spPr>
        <p:txBody>
          <a:bodyPr/>
          <a:lstStyle/>
          <a:p>
            <a:pPr marL="109728" indent="0" algn="just">
              <a:buNone/>
            </a:pPr>
            <a:r>
              <a:rPr lang="en-IN" sz="3600" b="1" dirty="0"/>
              <a:t>Data redundancy:-</a:t>
            </a:r>
          </a:p>
          <a:p>
            <a:pPr marL="109728" indent="0" algn="just">
              <a:buNone/>
            </a:pPr>
            <a:endParaRPr lang="en-IN" b="1" dirty="0"/>
          </a:p>
          <a:p>
            <a:pPr algn="just"/>
            <a:r>
              <a:rPr lang="en-IN" dirty="0"/>
              <a:t>In an </a:t>
            </a:r>
            <a:r>
              <a:rPr lang="en-IN" dirty="0" err="1"/>
              <a:t>unnormalizaed</a:t>
            </a:r>
            <a:r>
              <a:rPr lang="en-IN" dirty="0"/>
              <a:t> table design some information may be stored repeatedly.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In the below example ,</a:t>
            </a:r>
            <a:r>
              <a:rPr lang="en-IN" b="1" dirty="0"/>
              <a:t>student table </a:t>
            </a:r>
            <a:r>
              <a:rPr lang="en-IN" dirty="0"/>
              <a:t>the branch information ,</a:t>
            </a:r>
            <a:r>
              <a:rPr lang="en-IN" dirty="0" err="1"/>
              <a:t>hod</a:t>
            </a:r>
            <a:r>
              <a:rPr lang="en-IN" dirty="0"/>
              <a:t>, office telephone number is repeated.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This information is known as redundant data.</a:t>
            </a:r>
          </a:p>
        </p:txBody>
      </p:sp>
    </p:spTree>
    <p:extLst>
      <p:ext uri="{BB962C8B-B14F-4D97-AF65-F5344CB8AC3E}">
        <p14:creationId xmlns:p14="http://schemas.microsoft.com/office/powerpoint/2010/main" val="295897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641985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45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732" y="1143000"/>
            <a:ext cx="7744004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56968" y="0"/>
            <a:ext cx="11086740" cy="758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0617" y="381001"/>
            <a:ext cx="9425234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6577" y="457200"/>
            <a:ext cx="9257156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73718" y="381000"/>
            <a:ext cx="9491438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293</TotalTime>
  <Words>687</Words>
  <Application>Microsoft Office PowerPoint</Application>
  <PresentationFormat>On-screen Show (4:3)</PresentationFormat>
  <Paragraphs>90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Civic</vt:lpstr>
      <vt:lpstr>Module II</vt:lpstr>
      <vt:lpstr>NORMALIZATION </vt:lpstr>
      <vt:lpstr>Need for normalization</vt:lpstr>
      <vt:lpstr>    Need for normalization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Functional Dependency</vt:lpstr>
      <vt:lpstr>PowerPoint Presentation</vt:lpstr>
      <vt:lpstr>Types of Functional dependency</vt:lpstr>
      <vt:lpstr>1. Trivial functional dependency</vt:lpstr>
      <vt:lpstr>2. Non-trivial functional dependency</vt:lpstr>
      <vt:lpstr>Inference Rules</vt:lpstr>
      <vt:lpstr>PowerPoint Presentation</vt:lpstr>
      <vt:lpstr>PowerPoint Presentation</vt:lpstr>
      <vt:lpstr>PowerPoint Presentation</vt:lpstr>
      <vt:lpstr>Functional Dependency Set</vt:lpstr>
      <vt:lpstr>Attribute Closure:</vt:lpstr>
      <vt:lpstr>PowerPoint Presentation</vt:lpstr>
      <vt:lpstr>PowerPoint Presentation</vt:lpstr>
      <vt:lpstr>PowerPoint Presentation</vt:lpstr>
      <vt:lpstr>PowerPoint Presentation</vt:lpstr>
      <vt:lpstr>Canonical Cover of Functional Dependencies/Minimal set of Functional dependency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II</dc:title>
  <dc:creator>user</dc:creator>
  <cp:lastModifiedBy>Unknown User</cp:lastModifiedBy>
  <cp:revision>10</cp:revision>
  <dcterms:created xsi:type="dcterms:W3CDTF">2021-05-23T11:40:17Z</dcterms:created>
  <dcterms:modified xsi:type="dcterms:W3CDTF">2021-08-04T17:33:17Z</dcterms:modified>
</cp:coreProperties>
</file>