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A67-F5DB-41C1-98DD-34DCE8F9971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17A510-2D2B-4999-BF3B-9D5652724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A67-F5DB-41C1-98DD-34DCE8F9971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A510-2D2B-4999-BF3B-9D5652724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D17A510-2D2B-4999-BF3B-9D5652724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A67-F5DB-41C1-98DD-34DCE8F9971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A67-F5DB-41C1-98DD-34DCE8F9971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D17A510-2D2B-4999-BF3B-9D5652724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A67-F5DB-41C1-98DD-34DCE8F9971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17A510-2D2B-4999-BF3B-9D5652724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57EDA67-F5DB-41C1-98DD-34DCE8F9971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A510-2D2B-4999-BF3B-9D5652724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A67-F5DB-41C1-98DD-34DCE8F9971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D17A510-2D2B-4999-BF3B-9D5652724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A67-F5DB-41C1-98DD-34DCE8F9971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D17A510-2D2B-4999-BF3B-9D5652724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A67-F5DB-41C1-98DD-34DCE8F9971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17A510-2D2B-4999-BF3B-9D5652724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17A510-2D2B-4999-BF3B-9D5652724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DA67-F5DB-41C1-98DD-34DCE8F9971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D17A510-2D2B-4999-BF3B-9D5652724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7EDA67-F5DB-41C1-98DD-34DCE8F9971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57EDA67-F5DB-41C1-98DD-34DCE8F9971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17A510-2D2B-4999-BF3B-9D5652724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Part-2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Module4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of Bucket Overflows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the bucket does not have enough space,</a:t>
            </a:r>
            <a:br>
              <a:rPr lang="en-US" dirty="0"/>
            </a:br>
            <a:r>
              <a:rPr lang="en-US" dirty="0"/>
              <a:t>a bucket overflow is said to occur. Bucket overflow can occur for several reasons:</a:t>
            </a:r>
          </a:p>
          <a:p>
            <a:r>
              <a:rPr lang="en-US" b="1" dirty="0"/>
              <a:t>Insufficient buckets</a:t>
            </a:r>
            <a:r>
              <a:rPr lang="en-US" dirty="0"/>
              <a:t>. </a:t>
            </a:r>
          </a:p>
          <a:p>
            <a:r>
              <a:rPr lang="en-US" dirty="0"/>
              <a:t>The number of buckets, which we denote </a:t>
            </a:r>
            <a:r>
              <a:rPr lang="en-US" dirty="0" err="1"/>
              <a:t>nB</a:t>
            </a:r>
            <a:r>
              <a:rPr lang="en-US" dirty="0"/>
              <a:t> , must be </a:t>
            </a:r>
            <a:br>
              <a:rPr lang="en-US" dirty="0"/>
            </a:br>
            <a:r>
              <a:rPr lang="en-US" dirty="0"/>
              <a:t>chosen such that </a:t>
            </a:r>
            <a:r>
              <a:rPr lang="en-US" dirty="0" err="1"/>
              <a:t>nB</a:t>
            </a:r>
            <a:r>
              <a:rPr lang="en-US" dirty="0"/>
              <a:t> &gt;nr /</a:t>
            </a:r>
            <a:r>
              <a:rPr lang="en-US" dirty="0" err="1"/>
              <a:t>fr</a:t>
            </a:r>
            <a:r>
              <a:rPr lang="en-US" dirty="0"/>
              <a:t> , where nr denotes the total number of records that will be stored and </a:t>
            </a:r>
            <a:r>
              <a:rPr lang="en-US" dirty="0" err="1"/>
              <a:t>fr</a:t>
            </a:r>
            <a:r>
              <a:rPr lang="en-US" dirty="0"/>
              <a:t> denotes the number of records that will fit in a bucket. This designation, of course, assumes that the total number of records is known when the hash function is chosen.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 Skew</a:t>
            </a:r>
            <a:r>
              <a:rPr lang="en-US" dirty="0"/>
              <a:t>. Some buckets are assigned more records than are others, so a bucket may overflow even when other buckets still have space.</a:t>
            </a:r>
          </a:p>
          <a:p>
            <a:r>
              <a:rPr lang="en-US" dirty="0"/>
              <a:t> This situation is called bucket skew.</a:t>
            </a:r>
          </a:p>
          <a:p>
            <a:r>
              <a:rPr lang="en-US" dirty="0"/>
              <a:t> Skew can occur for two reasons:</a:t>
            </a:r>
            <a:br>
              <a:rPr lang="en-US" dirty="0"/>
            </a:br>
            <a:r>
              <a:rPr lang="en-US" dirty="0"/>
              <a:t>1. Multiple records may have the same search key.</a:t>
            </a:r>
            <a:br>
              <a:rPr lang="en-US" dirty="0"/>
            </a:br>
            <a:r>
              <a:rPr lang="en-US" dirty="0"/>
              <a:t>2. The chosen hash function may result in </a:t>
            </a:r>
            <a:r>
              <a:rPr lang="en-US" dirty="0" err="1"/>
              <a:t>nonuniform</a:t>
            </a:r>
            <a:r>
              <a:rPr lang="en-US" dirty="0"/>
              <a:t> distribution of search keys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 that the probability of bucket overflow is reduced, the number of buckets is chosen to be (nr /</a:t>
            </a:r>
            <a:r>
              <a:rPr lang="en-US" dirty="0" err="1"/>
              <a:t>fr</a:t>
            </a:r>
            <a:r>
              <a:rPr lang="en-US" dirty="0"/>
              <a:t> ) ∗ (1 + d), where d is a fudge factor, typically around 0.2.</a:t>
            </a:r>
            <a:br>
              <a:rPr lang="en-US" dirty="0"/>
            </a:br>
            <a:r>
              <a:rPr lang="en-US" dirty="0"/>
              <a:t>Some space is wasted: About 20 percent of the space in the buckets will be empty. But the benefit is that the probability of overflow is reduced.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Despite allocation of a few more buckets than required, bucket overflow can still occur. </a:t>
            </a:r>
          </a:p>
          <a:p>
            <a:r>
              <a:rPr lang="en-US" dirty="0"/>
              <a:t>We handle bucket overflow by using </a:t>
            </a:r>
            <a:r>
              <a:rPr lang="en-US" b="1" dirty="0"/>
              <a:t>overflow buckets</a:t>
            </a:r>
            <a:r>
              <a:rPr lang="en-US" dirty="0"/>
              <a:t>. If a record must be inserted into a bucket b, and b is already full, the system provides an overflow bucket for b, and inserts the record into the overflow bucket. </a:t>
            </a:r>
          </a:p>
          <a:p>
            <a:r>
              <a:rPr lang="en-US" dirty="0"/>
              <a:t>If the overflow bucket is also full, the system provides another overflow bucket, and so</a:t>
            </a:r>
            <a:br>
              <a:rPr lang="en-US" dirty="0"/>
            </a:br>
            <a:r>
              <a:rPr lang="en-US" dirty="0"/>
              <a:t>on. All the overflow buckets of a given bucket are chained together in a linked list,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Overflow handling using such a linked list is called </a:t>
            </a:r>
            <a:r>
              <a:rPr lang="en-US" b="1" dirty="0"/>
              <a:t>overflow chaining.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590800"/>
            <a:ext cx="46767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must change the lookup algorithm slightly to handle overflow chaining.</a:t>
            </a:r>
            <a:br>
              <a:rPr lang="en-US" dirty="0"/>
            </a:br>
            <a:r>
              <a:rPr lang="en-US" dirty="0"/>
              <a:t>As before, the system uses the hash function on the search key to identify a bucket b. The system must examine all the records in bucket b to see whether they match the search key, as before. In addition, if bucket b has overflow buckets, the system</a:t>
            </a:r>
            <a:br>
              <a:rPr lang="en-US" dirty="0"/>
            </a:br>
            <a:r>
              <a:rPr lang="en-US" dirty="0"/>
              <a:t>must examine the records in all the overflow buckets also.</a:t>
            </a:r>
          </a:p>
          <a:p>
            <a:r>
              <a:rPr lang="en-US" dirty="0"/>
              <a:t>The form of hash structure is closed hashing.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Under an alternative approach, called open hashing, the  set of buckets is fixed, and there are no overflow chains. Instead, if a bucket is full, the system inserts records in some other bucket in the initial set of buckets B.</a:t>
            </a:r>
            <a:br>
              <a:rPr lang="en-US" dirty="0"/>
            </a:br>
            <a:r>
              <a:rPr lang="en-US" dirty="0"/>
              <a:t>One policy is to use the next bucket (in cyclic order) that has space; this policy is called </a:t>
            </a:r>
            <a:r>
              <a:rPr lang="en-US" b="1" dirty="0"/>
              <a:t>linear probing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need to fix the set B of bucket addresses presents a serious problem with the static hashing technique.</a:t>
            </a:r>
          </a:p>
          <a:p>
            <a:r>
              <a:rPr lang="en-US" dirty="0"/>
              <a:t>Most databases grow larger over time. If we are to use static hashing for such a database, we have</a:t>
            </a:r>
            <a:br>
              <a:rPr lang="en-US" dirty="0"/>
            </a:br>
            <a:r>
              <a:rPr lang="en-US" dirty="0"/>
              <a:t>three classes of options: </a:t>
            </a:r>
          </a:p>
          <a:p>
            <a:r>
              <a:rPr lang="en-US" dirty="0"/>
              <a:t>1. Choose a hash function based on the current file size</a:t>
            </a:r>
          </a:p>
          <a:p>
            <a:r>
              <a:rPr lang="en-US" dirty="0"/>
              <a:t>2. Choose a hash function based on the anticipated size of the file at some point</a:t>
            </a:r>
            <a:br>
              <a:rPr lang="en-US" dirty="0"/>
            </a:br>
            <a:r>
              <a:rPr lang="en-US" dirty="0"/>
              <a:t>in the future</a:t>
            </a:r>
          </a:p>
          <a:p>
            <a:r>
              <a:rPr lang="en-US" dirty="0"/>
              <a:t>3. Periodically reorganize the hash structure in response to file growth.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dynamic hashing techniques allow the hash function to be modified dynamically to accommodate the growth or shrinkage of the database.</a:t>
            </a:r>
          </a:p>
          <a:p>
            <a:r>
              <a:rPr lang="en-US" dirty="0"/>
              <a:t>Extendable hashing(dynamic hashing) copes with changes in database size by splitting and combining buckets as the database grows and shrinks. As a result, space efficiency is retained. </a:t>
            </a:r>
          </a:p>
          <a:p>
            <a:r>
              <a:rPr lang="en-US" dirty="0"/>
              <a:t>With extendable hashing, we choose a hash function h with the desirable properties of uniformity and randomness. However, this hash function generates</a:t>
            </a:r>
            <a:br>
              <a:rPr lang="en-US" dirty="0"/>
            </a:br>
            <a:r>
              <a:rPr lang="en-US" dirty="0"/>
              <a:t>values over a relatively large range—namely, b-bit binary integers. A typical value for b is 32.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–</a:t>
            </a:r>
            <a:r>
              <a:rPr lang="en-US" dirty="0" err="1"/>
              <a:t>Statuc</a:t>
            </a:r>
            <a:r>
              <a:rPr lang="en-US"/>
              <a:t>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disadvantage of sequential file organization is that we must access an index structure to locate data.</a:t>
            </a:r>
          </a:p>
          <a:p>
            <a:r>
              <a:rPr lang="en-US" dirty="0"/>
              <a:t>File organizations based on the technique of hashing allow us to avoid accessing an index structure.</a:t>
            </a:r>
          </a:p>
          <a:p>
            <a:r>
              <a:rPr lang="en-US" dirty="0"/>
              <a:t>In our description of hashing, we shall use the term bucket to denote a unit of storage that can store one or more records.</a:t>
            </a:r>
          </a:p>
          <a:p>
            <a:r>
              <a:rPr lang="en-US" dirty="0"/>
              <a:t> A </a:t>
            </a:r>
            <a:r>
              <a:rPr lang="en-US" b="1" dirty="0"/>
              <a:t>bucket</a:t>
            </a:r>
            <a:r>
              <a:rPr lang="en-US" dirty="0"/>
              <a:t> is typically a disk block, but could be chosen to be smaller or larger than a disk block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K denote the set of all search-key values, and let B denote the set of all bucket addresses. A hash function h is a function from K to B. Let h denote</a:t>
            </a:r>
            <a:br>
              <a:rPr lang="en-US" dirty="0"/>
            </a:br>
            <a:r>
              <a:rPr lang="en-US" dirty="0"/>
              <a:t>a hash function.</a:t>
            </a:r>
          </a:p>
          <a:p>
            <a:r>
              <a:rPr lang="en-US" dirty="0"/>
              <a:t>To insert a record with search key </a:t>
            </a:r>
            <a:r>
              <a:rPr lang="en-US" dirty="0" err="1"/>
              <a:t>Ki</a:t>
            </a:r>
            <a:r>
              <a:rPr lang="en-US" dirty="0"/>
              <a:t> , we compute h(</a:t>
            </a:r>
            <a:r>
              <a:rPr lang="en-US" dirty="0" err="1"/>
              <a:t>Ki</a:t>
            </a:r>
            <a:r>
              <a:rPr lang="en-US" dirty="0"/>
              <a:t> ), which gives the address of the bucket for that record.</a:t>
            </a:r>
          </a:p>
          <a:p>
            <a:r>
              <a:rPr lang="en-US" dirty="0"/>
              <a:t>To perform a lookup on a search-key value </a:t>
            </a:r>
            <a:r>
              <a:rPr lang="en-US" dirty="0" err="1"/>
              <a:t>Ki</a:t>
            </a:r>
            <a:r>
              <a:rPr lang="en-US" dirty="0"/>
              <a:t> , we simply compute h(</a:t>
            </a:r>
            <a:r>
              <a:rPr lang="en-US" dirty="0" err="1"/>
              <a:t>Ki</a:t>
            </a:r>
            <a:r>
              <a:rPr lang="en-US" dirty="0"/>
              <a:t> ), then search the bucket with that address.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that two search keys, K5 and K7, have the same hash value; that is, h(K5) = h(K7). </a:t>
            </a:r>
          </a:p>
          <a:p>
            <a:r>
              <a:rPr lang="en-US" dirty="0"/>
              <a:t>If we perform a lookup on K5, the bucket h(K5) contains records with search-key values K5 and records with search-key values K7. </a:t>
            </a:r>
          </a:p>
          <a:p>
            <a:r>
              <a:rPr lang="en-US" dirty="0"/>
              <a:t>Thus, we have to check the search-key value of every record in the bucket to verify that the record is one that we want.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Deletion is equally straightforward. If the search-key value of the record to be deleted is </a:t>
            </a:r>
            <a:r>
              <a:rPr lang="en-US" dirty="0" err="1"/>
              <a:t>Ki</a:t>
            </a:r>
            <a:r>
              <a:rPr lang="en-US" dirty="0"/>
              <a:t> , we compute h(</a:t>
            </a:r>
            <a:r>
              <a:rPr lang="en-US" dirty="0" err="1"/>
              <a:t>Ki</a:t>
            </a:r>
            <a:r>
              <a:rPr lang="en-US" dirty="0"/>
              <a:t> ), then search the corresponding bucket for that</a:t>
            </a:r>
            <a:br>
              <a:rPr lang="en-US" dirty="0"/>
            </a:br>
            <a:r>
              <a:rPr lang="en-US" dirty="0"/>
              <a:t>record, and delete the record from the bucket.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Hashing can be used for two different purposes. In a </a:t>
            </a:r>
            <a:r>
              <a:rPr lang="en-US" b="1" dirty="0"/>
              <a:t>hash file organization</a:t>
            </a:r>
            <a:r>
              <a:rPr lang="en-US" dirty="0"/>
              <a:t>, we obtain the address of the disk block containing a desired record directly by</a:t>
            </a:r>
            <a:br>
              <a:rPr lang="en-US" dirty="0"/>
            </a:br>
            <a:r>
              <a:rPr lang="en-US" dirty="0"/>
              <a:t>computing a function on the search-key value of the record.</a:t>
            </a:r>
          </a:p>
          <a:p>
            <a:r>
              <a:rPr lang="en-US" dirty="0"/>
              <a:t> In a </a:t>
            </a:r>
            <a:r>
              <a:rPr lang="en-US" b="1" dirty="0"/>
              <a:t>hash index organization</a:t>
            </a:r>
            <a:r>
              <a:rPr lang="en-US" dirty="0"/>
              <a:t> we organize the search keys, with their associated pointers, into a</a:t>
            </a:r>
            <a:br>
              <a:rPr lang="en-US" dirty="0"/>
            </a:br>
            <a:r>
              <a:rPr lang="en-US" dirty="0"/>
              <a:t>hash file structure.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ideal hash function distributes the stored keys uniformly across all the buckets, so that every bucket has the same number of records.</a:t>
            </a:r>
          </a:p>
          <a:p>
            <a:r>
              <a:rPr lang="en-US" dirty="0"/>
              <a:t>Since we do not know at design time precisely which search-key values will be stored in the file, we want to choose a hash function that assigns search-key</a:t>
            </a:r>
            <a:br>
              <a:rPr lang="en-US" dirty="0"/>
            </a:br>
            <a:r>
              <a:rPr lang="en-US" dirty="0"/>
              <a:t>values to buckets in such a way that the distribution has these qualities: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distribution is uniform.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distribution is random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-149981"/>
            <a:ext cx="8077200" cy="715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Hash functions require careful design. A bad hash function may result in lookup taking time proportional to the number of search keys in the file. A well designed function gives an average-case lookup time that is a (small) constant,</a:t>
            </a:r>
            <a:br>
              <a:rPr lang="en-US" dirty="0"/>
            </a:br>
            <a:r>
              <a:rPr lang="en-US" dirty="0"/>
              <a:t>independent of the number of search keys in the file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61</TotalTime>
  <Words>722</Words>
  <Application>Microsoft Office PowerPoint</Application>
  <PresentationFormat>On-screen Show (4:3)</PresentationFormat>
  <Paragraphs>46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Module4 </vt:lpstr>
      <vt:lpstr>Hashing –Statuc hashing</vt:lpstr>
      <vt:lpstr>PowerPoint Presentation</vt:lpstr>
      <vt:lpstr>PowerPoint Presentation</vt:lpstr>
      <vt:lpstr>PowerPoint Presentation</vt:lpstr>
      <vt:lpstr>PowerPoint Presentation</vt:lpstr>
      <vt:lpstr>Hash Functions</vt:lpstr>
      <vt:lpstr>PowerPoint Presentation</vt:lpstr>
      <vt:lpstr>PowerPoint Presentation</vt:lpstr>
      <vt:lpstr>Handling of Bucket Overflows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Hashing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Module4 </dc:title>
  <dc:creator>user</dc:creator>
  <cp:lastModifiedBy>Unknown User</cp:lastModifiedBy>
  <cp:revision>3</cp:revision>
  <dcterms:created xsi:type="dcterms:W3CDTF">2021-08-31T23:50:04Z</dcterms:created>
  <dcterms:modified xsi:type="dcterms:W3CDTF">2021-09-09T07:35:15Z</dcterms:modified>
</cp:coreProperties>
</file>