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crD7D6yCjEYlKK7YDKiZqo8sd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eeksforgeeks.org/bar-plot-in-matplotlib/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eeksforgeeks.org/plotting-histogram-in-python-using-matplotlib/" TargetMode="External"/><Relationship Id="rId4" Type="http://schemas.openxmlformats.org/officeDocument/2006/relationships/hyperlink" Target="https://www.geeksforgeeks.org/matplotlib-pyplot-hist-in-python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geeksforgeeks.org/scatterplot-using-seaborn-in-python/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eeksforgeeks.org/data-visualization-with-seaborn-line-plot/" TargetMode="External"/><Relationship Id="rId4" Type="http://schemas.openxmlformats.org/officeDocument/2006/relationships/hyperlink" Target="https://www.geeksforgeeks.org/seaborn-lineplot-method-in-python/" TargetMode="External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geeksforgeeks.org/barplot-using-seaborn-in-python/" TargetMode="External"/><Relationship Id="rId4" Type="http://schemas.openxmlformats.org/officeDocument/2006/relationships/hyperlink" Target="https://www.geeksforgeeks.org/seaborn-barplot-method-in-python/" TargetMode="External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eeksforgeeks.org/matplotlib-pyplot-scatter-in-python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eeksforgeeks.org/line-chart-in-matplotlib-python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381957" y="199748"/>
            <a:ext cx="9144000" cy="6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 u="sng"/>
              <a:t>Data visualization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418730" y="1147438"/>
            <a:ext cx="11354539" cy="5510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1518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1015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representation of information in the form of a chart, graph, diagram, picture, etc.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64E56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464E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"data visualization can also be used as a reporting tool“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 is the </a:t>
            </a:r>
            <a:r>
              <a:rPr b="0" i="0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representation of datasets</a:t>
            </a:r>
            <a:r>
              <a:rPr b="0" i="0" lang="en-US" sz="2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information. Data visualization is an umbrella term for </a:t>
            </a:r>
            <a:r>
              <a:rPr b="0" i="0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all types</a:t>
            </a:r>
            <a:r>
              <a:rPr b="0" i="0" lang="en-US" sz="2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data through charts, graphs, and maps.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ultimate goal is to visually represent your data in an accessible and </a:t>
            </a:r>
            <a:r>
              <a:rPr b="0" i="0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easy-to-understand</a:t>
            </a:r>
            <a:r>
              <a:rPr b="0" i="0" lang="en-US" sz="2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manner.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data is a fundamental step in understanding trends, uncovering patterns, and tracking outliers.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 provides a good, organized pictorial representation of the data which makes it easier to understand, observe, analyze.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491971" y="-138470"/>
            <a:ext cx="10515600" cy="6915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b="1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Bar Chart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b="0" i="0" lang="en-US" u="sng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bar plot</a:t>
            </a: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or bar chart is a graph that represents the category of data with rectangular bars with lengths and heights that is proportional to the values which they represent. It can be created using the </a:t>
            </a:r>
            <a:r>
              <a:rPr b="1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bar()</a:t>
            </a: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method.</a:t>
            </a:r>
            <a:endParaRPr/>
          </a:p>
        </p:txBody>
      </p:sp>
      <p:pic>
        <p:nvPicPr>
          <p:cNvPr descr="Bar Chart Matplotlib" id="137" name="Google Shape;13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5194" y="2580988"/>
            <a:ext cx="4656204" cy="32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838199" y="417250"/>
            <a:ext cx="10977979" cy="575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b="1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Histogram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b="0" i="0" lang="en-US" u="sng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histogram</a:t>
            </a: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is basically used to represent data in the form of some groups.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It is </a:t>
            </a:r>
            <a:r>
              <a:rPr b="0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type of bar plot </a:t>
            </a: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where the X-axis represents the bin ranges while the Y-axis gives information about frequency.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 The </a:t>
            </a:r>
            <a:r>
              <a:rPr b="1" i="0" lang="en-US" u="sng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hist()</a:t>
            </a: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function is used to compute and create a histogram.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In histogram, if we pass categorical data then it will automatically compute the frequency of that data i.e. how often each value occurred.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b="0" i="0" lang="en-US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 histogram is a diagram involving rectangles whose area is proportional to the frequency of a variable and width is equal to the class interval.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Seaborn</a:t>
            </a:r>
            <a:br>
              <a:rPr b="1" i="0" lang="en-US" sz="44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861134" y="2703650"/>
            <a:ext cx="10492666" cy="2649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3475" lIns="0" spcFirstLastPara="1" rIns="0" wrap="square" tIns="0">
            <a:spAutoFit/>
          </a:bodyPr>
          <a:lstStyle/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Seaborn </a:t>
            </a:r>
            <a:r>
              <a:rPr b="0" i="0" lang="en-US" sz="2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is a high-level interface built on top of the Matplotlib. It provides beautiful design styles and color palettes to make more attractive graphs.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To install seaborn type the below command in the terminal.</a:t>
            </a:r>
            <a:endParaRPr b="0" i="0" sz="2800" u="none" cap="none" strike="noStrike">
              <a:solidFill>
                <a:srgbClr val="2732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         pip install seaborn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seaborn as sns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matplotlib.pyplot as plt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pandas as pd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reading the database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pd.read_csv("tips.csv")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draw lineplot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sns.lineplot(x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"sex", y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"total_bill", data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setting the title using Matplotlib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plt.title('Title using Matplotlib Function')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aborn with matplotlib"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5862" y="1413767"/>
            <a:ext cx="6019331" cy="402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161925" y="342900"/>
            <a:ext cx="4194538" cy="5880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0" i="0"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Scatter plot</a:t>
            </a: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 is plotted using the </a:t>
            </a:r>
            <a:r>
              <a:rPr b="1" i="0" lang="en-US" sz="1600">
                <a:latin typeface="Arial"/>
                <a:ea typeface="Arial"/>
                <a:cs typeface="Arial"/>
                <a:sym typeface="Arial"/>
              </a:rPr>
              <a:t>scatterplot()</a:t>
            </a: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 method.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This is similar to Matplotlib, but additional argument data is required.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# importing packages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import seaborn as sns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import matplotlib.pyplot as plt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import pandas as pd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# reading the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data = pd.read_csv("tips.csv")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sns.scatterplot(x='day', y='tip', data=data,)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plt.show()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br>
              <a:rPr lang="en-US" sz="800"/>
            </a:br>
            <a:endParaRPr sz="800"/>
          </a:p>
        </p:txBody>
      </p:sp>
      <p:sp>
        <p:nvSpPr>
          <p:cNvPr id="162" name="Google Shape;162;p14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aborn scatter plot" id="164" name="Google Shape;1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5862" y="1396039"/>
            <a:ext cx="6019331" cy="40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b="1" i="0" lang="en-US" sz="1300">
                <a:latin typeface="Arial"/>
                <a:ea typeface="Arial"/>
                <a:cs typeface="Arial"/>
                <a:sym typeface="Arial"/>
              </a:rPr>
              <a:t>Line Plot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0" i="0"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Line Plot</a:t>
            </a: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 in Seaborn plotted using the </a:t>
            </a:r>
            <a:r>
              <a:rPr b="1" i="0"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lineplot()</a:t>
            </a: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 method.  In this, we can pass only the data argument also.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b="0" i="0" lang="en-US" sz="1300">
                <a:latin typeface="Arial"/>
                <a:ea typeface="Arial"/>
                <a:cs typeface="Arial"/>
                <a:sym typeface="Arial"/>
              </a:rPr>
              <a:t># importing packages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b="0" i="0" lang="en-US" sz="1300">
                <a:latin typeface="Arial"/>
                <a:ea typeface="Arial"/>
                <a:cs typeface="Arial"/>
                <a:sym typeface="Arial"/>
              </a:rPr>
              <a:t>import seaborn as sns</a:t>
            </a:r>
            <a:endParaRPr b="0" i="0" sz="13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b="0" i="0" lang="en-US" sz="1300"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b="0" i="0" sz="13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b="0" i="0" lang="en-US" sz="1300">
                <a:latin typeface="Arial"/>
                <a:ea typeface="Arial"/>
                <a:cs typeface="Arial"/>
                <a:sym typeface="Arial"/>
              </a:rPr>
              <a:t>import pandas as pd</a:t>
            </a:r>
            <a:endParaRPr/>
          </a:p>
          <a:p>
            <a:pPr indent="-1460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b="0" i="0" sz="1300">
              <a:latin typeface="Arial"/>
              <a:ea typeface="Arial"/>
              <a:cs typeface="Arial"/>
              <a:sym typeface="Arial"/>
            </a:endParaRPr>
          </a:p>
          <a:p>
            <a:pPr indent="-1460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b="0" i="0" sz="13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b="0" i="0" lang="en-US" sz="1300">
                <a:latin typeface="Arial"/>
                <a:ea typeface="Arial"/>
                <a:cs typeface="Arial"/>
                <a:sym typeface="Arial"/>
              </a:rPr>
              <a:t># reading the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b="0" i="0" lang="en-US" sz="1300">
                <a:latin typeface="Arial"/>
                <a:ea typeface="Arial"/>
                <a:cs typeface="Arial"/>
                <a:sym typeface="Arial"/>
              </a:rPr>
              <a:t>data = pd.read_csv("tips.csv")</a:t>
            </a:r>
            <a:endParaRPr/>
          </a:p>
          <a:p>
            <a:pPr indent="-1460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b="0" i="0" sz="13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b="0" i="0" lang="en-US" sz="1300">
                <a:latin typeface="Arial"/>
                <a:ea typeface="Arial"/>
                <a:cs typeface="Arial"/>
                <a:sym typeface="Arial"/>
              </a:rPr>
              <a:t>sns.lineplot(x='day', y='tip', data=data)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b="0" i="0" lang="en-US" sz="1300">
                <a:latin typeface="Arial"/>
                <a:ea typeface="Arial"/>
                <a:cs typeface="Arial"/>
                <a:sym typeface="Arial"/>
              </a:rPr>
              <a:t>plt.show()</a:t>
            </a:r>
            <a:endParaRPr/>
          </a:p>
          <a:p>
            <a:pPr indent="-1460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b="0" i="0" sz="13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15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2" name="Google Shape;172;p15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line plot seaborn" id="174" name="Google Shape;17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5320" y="1861284"/>
            <a:ext cx="6253212" cy="42052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15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6" name="Google Shape;176;p15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i="0" lang="en-US" sz="1600">
                <a:latin typeface="Arial"/>
                <a:ea typeface="Arial"/>
                <a:cs typeface="Arial"/>
                <a:sym typeface="Arial"/>
              </a:rPr>
              <a:t>Bar Plot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0" i="0"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Bar Plot</a:t>
            </a: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 in Seaborn can be created using the </a:t>
            </a:r>
            <a:r>
              <a:rPr b="1" i="0"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barplot()</a:t>
            </a: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 method</a:t>
            </a:r>
            <a:r>
              <a:rPr b="0" i="0"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0" i="0" lang="en-US" sz="1100">
                <a:latin typeface="Arial"/>
                <a:ea typeface="Arial"/>
                <a:cs typeface="Arial"/>
                <a:sym typeface="Arial"/>
              </a:rPr>
              <a:t># importing packages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0" i="0" lang="en-US" sz="1100">
                <a:latin typeface="Arial"/>
                <a:ea typeface="Arial"/>
                <a:cs typeface="Arial"/>
                <a:sym typeface="Arial"/>
              </a:rPr>
              <a:t>import seaborn as sns</a:t>
            </a:r>
            <a:endParaRPr b="0" i="0" sz="11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0" i="0" lang="en-US" sz="1100"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b="0" i="0" sz="11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0" i="0" lang="en-US" sz="1100">
                <a:latin typeface="Arial"/>
                <a:ea typeface="Arial"/>
                <a:cs typeface="Arial"/>
                <a:sym typeface="Arial"/>
              </a:rPr>
              <a:t>import pandas as pd</a:t>
            </a:r>
            <a:endParaRPr/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i="0" sz="1100">
              <a:latin typeface="Arial"/>
              <a:ea typeface="Arial"/>
              <a:cs typeface="Arial"/>
              <a:sym typeface="Arial"/>
            </a:endParaRPr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i="0" sz="11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0" i="0" lang="en-US" sz="1100">
                <a:latin typeface="Arial"/>
                <a:ea typeface="Arial"/>
                <a:cs typeface="Arial"/>
                <a:sym typeface="Arial"/>
              </a:rPr>
              <a:t># reading the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0" i="0" lang="en-US" sz="1100">
                <a:latin typeface="Arial"/>
                <a:ea typeface="Arial"/>
                <a:cs typeface="Arial"/>
                <a:sym typeface="Arial"/>
              </a:rPr>
              <a:t>data = pd.read_csv("tips.csv")</a:t>
            </a:r>
            <a:endParaRPr/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i="0" sz="11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0" i="0" lang="en-US" sz="1100">
                <a:latin typeface="Arial"/>
                <a:ea typeface="Arial"/>
                <a:cs typeface="Arial"/>
                <a:sym typeface="Arial"/>
              </a:rPr>
              <a:t>sns.barplot(x='day',y='tip', data=data,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0" i="0" lang="en-US" sz="1100">
                <a:latin typeface="Arial"/>
                <a:ea typeface="Arial"/>
                <a:cs typeface="Arial"/>
                <a:sym typeface="Arial"/>
              </a:rPr>
              <a:t>			hue='sex')</a:t>
            </a:r>
            <a:endParaRPr/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i="0" sz="11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0" i="0" lang="en-US" sz="1100">
                <a:latin typeface="Arial"/>
                <a:ea typeface="Arial"/>
                <a:cs typeface="Arial"/>
                <a:sym typeface="Arial"/>
              </a:rPr>
              <a:t>plt.show()</a:t>
            </a:r>
            <a:endParaRPr/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i="0"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16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5" name="Google Shape;185;p16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eaborn bar plot" id="187" name="Google Shape;18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5320" y="1932388"/>
            <a:ext cx="6253212" cy="4063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16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9" name="Google Shape;189;p16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0" lang="en-US" sz="1800">
                <a:latin typeface="Arial"/>
                <a:ea typeface="Arial"/>
                <a:cs typeface="Arial"/>
                <a:sym typeface="Arial"/>
              </a:rPr>
              <a:t>Histogram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The histogram in Seaborn can be plotted using the </a:t>
            </a:r>
            <a:r>
              <a:rPr b="1" i="0" lang="en-US" sz="1800">
                <a:latin typeface="Arial"/>
                <a:ea typeface="Arial"/>
                <a:cs typeface="Arial"/>
                <a:sym typeface="Arial"/>
              </a:rPr>
              <a:t>histplot()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 function.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# importing packages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import seaborn as sns</a:t>
            </a:r>
            <a:endParaRPr sz="11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import matplotlib.pyplot as plt</a:t>
            </a:r>
            <a:endParaRPr sz="11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import pandas as pd</a:t>
            </a:r>
            <a:endParaRPr/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# reading the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data = pd.read_csv("tips.csv")</a:t>
            </a:r>
            <a:endParaRPr/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sns.histplot(x='total_bill', data=data, kde=True, hue='sex')</a:t>
            </a:r>
            <a:endParaRPr/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plt.show()</a:t>
            </a:r>
            <a:endParaRPr/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</p:txBody>
      </p:sp>
      <p:grpSp>
        <p:nvGrpSpPr>
          <p:cNvPr id="197" name="Google Shape;197;p17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8" name="Google Shape;198;p17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istogram seaborn" id="200" name="Google Shape;2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20" y="1808464"/>
            <a:ext cx="6253212" cy="4310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17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2" name="Google Shape;202;p17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idx="1" type="body"/>
          </p:nvPr>
        </p:nvSpPr>
        <p:spPr>
          <a:xfrm>
            <a:off x="838200" y="337351"/>
            <a:ext cx="10515600" cy="5839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1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Bokeh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The third library is okeh is mainly famous for its interactive charts visualization.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Bokeh renders its plots using </a:t>
            </a:r>
            <a:r>
              <a:rPr b="0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HTML and JavaScript </a:t>
            </a: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that uses modern web browsers for presenting elegant, concise construction of novel graphics with high-level interactivity.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Pip install bokeh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1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Plotly</a:t>
            </a:r>
            <a:endParaRPr b="1" i="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The last library plotly.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Potly has hover tool capabilities that allow us to detect any outliers or anomalies in numerous data points.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It allows more customization.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It makes the graph visually more attractive.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To install it type the below command in the terminal.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Pip install plotly</a:t>
            </a:r>
            <a:endParaRPr b="0" i="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3475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pip install bokeh</a:t>
            </a: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" type="subTitle"/>
          </p:nvPr>
        </p:nvSpPr>
        <p:spPr>
          <a:xfrm>
            <a:off x="221941" y="443883"/>
            <a:ext cx="11754035" cy="6329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None/>
            </a:pPr>
            <a:r>
              <a:rPr b="1" i="0" lang="en-US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What are the Different Types of Data Visualization?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1" i="0" lang="en-US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Bar graphs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1" i="0" lang="en-US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Line graphs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1" lang="en-US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Pie charts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1" i="0" lang="en-US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Scatter plots: </a:t>
            </a:r>
            <a:r>
              <a:rPr b="0" i="0" lang="en-US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A slightly more advanced data visualization method is scatter plotting. Scatter plots are an effective way to explore the relationship between two variables and multiple sets of data. 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1" lang="en-US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Histogram</a:t>
            </a:r>
            <a:endParaRPr b="1" i="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idx="1" type="subTitle"/>
          </p:nvPr>
        </p:nvSpPr>
        <p:spPr>
          <a:xfrm>
            <a:off x="452761" y="648069"/>
            <a:ext cx="11523216" cy="5948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Python provides various libraries </a:t>
            </a: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that come with different features for visualizing data. All these libraries come with different features and can support various types of graphs.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4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four libraries </a:t>
            </a: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are:</a:t>
            </a:r>
            <a:endParaRPr/>
          </a:p>
          <a:p>
            <a:pPr indent="-15240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4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/>
          </a:p>
          <a:p>
            <a:pPr indent="-15240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4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Seaborn</a:t>
            </a:r>
            <a:endParaRPr/>
          </a:p>
          <a:p>
            <a:pPr indent="-15240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4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Bokeh</a:t>
            </a:r>
            <a:endParaRPr/>
          </a:p>
          <a:p>
            <a:pPr indent="-15240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4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Plotly</a:t>
            </a:r>
            <a:endParaRPr b="0" i="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idx="1" type="subTitle"/>
          </p:nvPr>
        </p:nvSpPr>
        <p:spPr>
          <a:xfrm>
            <a:off x="511946" y="638161"/>
            <a:ext cx="9431044" cy="29546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24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pandas as pd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reading the database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b="1" i="0" lang="en-US" sz="24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4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pd.read_csv(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"tips.csv"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printing the top 10 rows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print(data.head(</a:t>
            </a:r>
            <a:r>
              <a:rPr b="0" i="0" lang="en-US" sz="2400" u="none" cap="none" strike="noStrike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511946" y="4074850"/>
            <a:ext cx="107271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Tips database is the record of the tip given by the customers in a restaurant for two and a half months in the early 1990s. It contains 6 columns such as total_bill, tip, sex, smoker, day, time, size</a:t>
            </a:r>
            <a:r>
              <a:rPr b="0" i="0" lang="en-US" sz="1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ps dataset load pandas" id="106" name="Google Shape;10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2" y="152401"/>
            <a:ext cx="6538913" cy="509190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>
            <a:off x="7124700" y="790575"/>
            <a:ext cx="466725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r>
              <a:rPr b="0" i="0" lang="en-US" sz="28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 is an easy-to-use, low-level data visualization library that is built on </a:t>
            </a:r>
            <a:r>
              <a:rPr b="0" i="0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NumPy </a:t>
            </a:r>
            <a:r>
              <a:rPr b="0" i="0" lang="en-US" sz="28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arrays. It consists of various plots like </a:t>
            </a:r>
            <a:r>
              <a:rPr b="0" i="0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scatter plot, line plot, histogram, </a:t>
            </a:r>
            <a:r>
              <a:rPr b="0" i="0" lang="en-US" sz="28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etc. Matplotlib provides a lot of flexibility. 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Pip install matplotlib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275207" y="1097616"/>
            <a:ext cx="11736279" cy="5613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1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Scatter Plot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Scatter plots are used to observe relationships between variables and uses dots to represent the relationship between them. The </a:t>
            </a:r>
            <a:r>
              <a:rPr b="1" i="0" lang="en-US" u="sng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scatter()</a:t>
            </a: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method in the matplotlib library is used to draw a scatter plot.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0" lang="en-US" u="sng">
                <a:latin typeface="Arial"/>
                <a:ea typeface="Arial"/>
                <a:cs typeface="Arial"/>
                <a:sym typeface="Arial"/>
              </a:rPr>
              <a:t>matplotlib.pyplot</a:t>
            </a:r>
            <a:endParaRPr b="1" i="0" u="sng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•"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is a state-based interface to matplotlib. It provides an implicit, MATLAB-like, way of plotting. It also opens figures on your screen, and acts as the figure GUI manager.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•"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pyplot is mainly intended for interactive plots and simple cases of programmatic plot generation: eg: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F00DB"/>
              </a:buClr>
              <a:buSzPct val="100000"/>
              <a:buChar char="•"/>
            </a:pPr>
            <a:r>
              <a:rPr b="0" lang="en-US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numpy </a:t>
            </a:r>
            <a:r>
              <a:rPr b="0" lang="en-US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np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F00DB"/>
              </a:buClr>
              <a:buSzPct val="100000"/>
              <a:buChar char="•"/>
            </a:pPr>
            <a:r>
              <a:rPr b="0" lang="en-US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matplotlib.pyplot </a:t>
            </a:r>
            <a:r>
              <a:rPr b="0" lang="en-US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plt</a:t>
            </a:r>
            <a:endParaRPr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b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 = np.arange(</a:t>
            </a:r>
            <a:r>
              <a:rPr b="0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 = np.sin(x)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plt.plot(x, y)P</a:t>
            </a:r>
            <a:endParaRPr/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9363" y="4587924"/>
            <a:ext cx="2762322" cy="1774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idx="1" type="subTitle"/>
          </p:nvPr>
        </p:nvSpPr>
        <p:spPr>
          <a:xfrm>
            <a:off x="1091953" y="151805"/>
            <a:ext cx="9576047" cy="5539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2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pandas as pd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2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matplotlib.pyplot as plt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reading the database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b="1" i="0" lang="en-US" sz="20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pd.read_csv(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"tips.csv"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Scatter plot with day against tip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plt.scatter(data[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'day'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data[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'tip'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Adding Title to the Plot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plt.title(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"Scatter Plot"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Setting the X and Y labels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'Day'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'Tip'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Scatter plot eg:</a:t>
            </a:r>
            <a:endParaRPr/>
          </a:p>
        </p:txBody>
      </p:sp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838199" y="1554484"/>
            <a:ext cx="4151778" cy="443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pandas as pd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matplotlib.pyplot as plt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reading the database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b="1" i="0" lang="en-US" sz="16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pd.read_csv(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"tips.csv"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Scatter plot with day against tip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plt.scatter(data[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'day'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data[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'tip'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Adding Title to the Plot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plt.title(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"Scatter Plot"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Setting the X and Y labels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'Day'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'Tip'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ox"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372" y="1463897"/>
            <a:ext cx="5337345" cy="3663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idx="1" type="body"/>
          </p:nvPr>
        </p:nvSpPr>
        <p:spPr>
          <a:xfrm>
            <a:off x="607380" y="390618"/>
            <a:ext cx="10515600" cy="5875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1" i="0" lang="en-US" sz="20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Line Chart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b="0" i="0" lang="en-US" sz="2000" u="sng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Line Chart</a:t>
            </a:r>
            <a:r>
              <a:rPr b="0" i="0" lang="en-US" sz="20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is used to represent a relationship between two data X and Y on a different axis. It is plotted using the </a:t>
            </a:r>
            <a:r>
              <a:rPr b="1" i="0" lang="en-US" sz="20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plot()</a:t>
            </a:r>
            <a:r>
              <a:rPr b="0" i="0" lang="en-US" sz="20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function. 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F00DB"/>
              </a:buClr>
              <a:buSzPct val="100000"/>
              <a:buChar char="•"/>
            </a:pPr>
            <a:r>
              <a:rPr b="0" lang="en-US" sz="15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pandas </a:t>
            </a:r>
            <a:r>
              <a:rPr b="0" lang="en-US" sz="15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pd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F00DB"/>
              </a:buClr>
              <a:buSzPct val="100000"/>
              <a:buChar char="•"/>
            </a:pPr>
            <a:r>
              <a:rPr b="0" lang="en-US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matplotlib.pyplot </a:t>
            </a:r>
            <a:r>
              <a:rPr b="0" lang="en-US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plt</a:t>
            </a:r>
            <a:endParaRPr b="0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ct val="100000"/>
              <a:buChar char="•"/>
            </a:pPr>
            <a:r>
              <a:rPr b="0" lang="en-US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reading the database</a:t>
            </a:r>
            <a:endParaRPr b="0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 = pd.read_csv(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"tips.csv"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ct val="100000"/>
              <a:buChar char="•"/>
            </a:pPr>
            <a:r>
              <a:rPr b="0" lang="en-US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Scatter plot with day against tip</a:t>
            </a:r>
            <a:endParaRPr b="0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plt.plot(data[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'tip'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plt.plot(data[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'size'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ct val="100000"/>
              <a:buChar char="•"/>
            </a:pPr>
            <a:r>
              <a:rPr b="0" lang="en-US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Adding Title to the Plot</a:t>
            </a:r>
            <a:endParaRPr b="0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"Scatter Plot"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ct val="100000"/>
              <a:buChar char="•"/>
            </a:pPr>
            <a:r>
              <a:rPr b="0" lang="en-US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Setting the X and Y labels</a:t>
            </a:r>
            <a:endParaRPr b="0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plt.xlabel(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'Day'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plt.ylabel(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'Tip'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/>
          </a:p>
          <a:p>
            <a:pPr indent="-1640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/>
          </a:p>
        </p:txBody>
      </p:sp>
      <p:pic>
        <p:nvPicPr>
          <p:cNvPr descr="line chart matplotlib" id="131" name="Google Shape;13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418" y="2189040"/>
            <a:ext cx="38195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2022-01-19T16:11:07Z</dcterms:created>
  <dc:creator>Rajesh Malinidevisadasivannair(UST,IN)</dc:creator>
</cp:coreProperties>
</file>