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97"/>
  </p:handoutMasterIdLst>
  <p:sldIdLst>
    <p:sldId id="267" r:id="rId2"/>
    <p:sldId id="256" r:id="rId3"/>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32" r:id="rId43"/>
    <p:sldId id="333" r:id="rId44"/>
    <p:sldId id="334" r:id="rId45"/>
    <p:sldId id="335" r:id="rId46"/>
    <p:sldId id="336" r:id="rId47"/>
    <p:sldId id="337" r:id="rId48"/>
    <p:sldId id="338" r:id="rId49"/>
    <p:sldId id="339"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25" r:id="rId69"/>
    <p:sldId id="315" r:id="rId70"/>
    <p:sldId id="316" r:id="rId71"/>
    <p:sldId id="326" r:id="rId72"/>
    <p:sldId id="327" r:id="rId73"/>
    <p:sldId id="328" r:id="rId74"/>
    <p:sldId id="329" r:id="rId75"/>
    <p:sldId id="330" r:id="rId76"/>
    <p:sldId id="317" r:id="rId77"/>
    <p:sldId id="318" r:id="rId78"/>
    <p:sldId id="319" r:id="rId79"/>
    <p:sldId id="320" r:id="rId80"/>
    <p:sldId id="321" r:id="rId81"/>
    <p:sldId id="331" r:id="rId82"/>
    <p:sldId id="347" r:id="rId83"/>
    <p:sldId id="350" r:id="rId84"/>
    <p:sldId id="348" r:id="rId85"/>
    <p:sldId id="349" r:id="rId86"/>
    <p:sldId id="322" r:id="rId87"/>
    <p:sldId id="346" r:id="rId88"/>
    <p:sldId id="323" r:id="rId89"/>
    <p:sldId id="324" r:id="rId90"/>
    <p:sldId id="340" r:id="rId91"/>
    <p:sldId id="341" r:id="rId92"/>
    <p:sldId id="342" r:id="rId93"/>
    <p:sldId id="343" r:id="rId94"/>
    <p:sldId id="344" r:id="rId95"/>
    <p:sldId id="345" r:id="rId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notesViewPr>
    <p:cSldViewPr snapToGrid="0">
      <p:cViewPr>
        <p:scale>
          <a:sx n="33" d="100"/>
          <a:sy n="33" d="100"/>
        </p:scale>
        <p:origin x="3068" y="61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D9F299-DE06-453A-86EF-9F6C2B165368}" type="datetimeFigureOut">
              <a:rPr lang="en-US" smtClean="0"/>
              <a:t>12/19/2021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CD6C50-6CF2-43F5-9844-BBD43732C612}" type="slidenum">
              <a:rPr lang="en-US" smtClean="0"/>
              <a:t>‹#›</a:t>
            </a:fld>
            <a:endParaRPr lang="en-US"/>
          </a:p>
        </p:txBody>
      </p:sp>
    </p:spTree>
    <p:extLst>
      <p:ext uri="{BB962C8B-B14F-4D97-AF65-F5344CB8AC3E}">
        <p14:creationId xmlns:p14="http://schemas.microsoft.com/office/powerpoint/2010/main" val="270907804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12-11T09:57:25.410"/>
    </inkml:context>
    <inkml:brush xml:id="br0">
      <inkml:brushProperty name="width" value="0.05292" units="cm"/>
      <inkml:brushProperty name="height" value="0.05292" units="cm"/>
      <inkml:brushProperty name="color" value="#FF0000"/>
    </inkml:brush>
  </inkml:definitions>
  <inkml:trace contextRef="#ctx0" brushRef="#br0">14353 12601 220,'0'0'17,"0"0"61,0 0-1,0 0 18,0 0-61,0 0 7,0 0-28,0 0-2,-13-62 2,13 53 6,0 0 11,0-4-19,0-2-7,4-2-3,11 2-1,1 0 0,-3 4 0,-1 4-1,-6 5 1,-1 2-10,1 0 8,3 0-4,3 2 3,1 13 0,-2 6 5,-4 9-2,-5 6 1,-2 9 0,0-1 1,-4 0 1,-19 0-3,-2-8 2,-4-4 3,2-8-5,8-12 1,3-5 5,5-7-1,5 0 3,-2 0 4,4-17-5,2-1-5,2-4 1,0 4-1,0 2-2,2 2-1,8 8 1,-2 4-3,3 2 1,5 0-3,6 0 3,7 2 1,0 10 0,2 2 1,-4 0 0,0 0 0,-5-2 0,1 0 0,-6-4-1,1 0-4,-1-4-53,0-4-24,-5 0-154</inkml:trace>
  <inkml:trace contextRef="#ctx0" brushRef="#br0" timeOffset="336.8996">14936 12294 558,'0'0'7,"0"0"-7,0 0-11,0 0-3,0 0 10,0 0 4,-16 128-1,3-64 4,-5 11-3,-6 11 20,-5 10 4,-4 11 4,2 5-8,2 6 8,6-2-7,5-9-21,7-15 1,1-16 3,2-16-3,6-14-2,0-14 2,2-12-2,0-12-6,0-8-61,16-10-2,-1-28-67</inkml:trace>
  <inkml:trace contextRef="#ctx0" brushRef="#br0" timeOffset="972.3137">15317 12799 501,'0'0'208,"0"0"-208,0 0-2,0 0-5,0 0 3,0 0 4,-11-24 0,18 20-1,11 2-5,-1 2 6,2 0-3,1 0 2,-1 14 0,2 12-4,-8 11 3,-4 4 0,-9 9 2,0 1 0,0-1-1,-18-4 2,-9-4-1,-6-4 0,0-6 2,-5-6-1,0-4 1,0-8-1,6-3-1,9-11 6,4 0-3,5 0 2,4-8-5,3-5-1,5 1-3,2 1 4,0-3 0,7-1-3,15-1 3,9 4-1,5 4 1,4 6-1,3 2 0,-1 0-6,-5 2 7,-4 16-4,-3 7-2,-6-2 2,-1 2 0,-1-4 4,2-2-8,5-7-46,2-12-40,5 0-212</inkml:trace>
  <inkml:trace contextRef="#ctx0" brushRef="#br0" timeOffset="1500.9801">15839 12998 610,'0'0'0,"0"0"-1,0 0-8,0 0 5,0 0 0,0 0 2,26-2 2,-5 2 0,-2 0 0,2 10-1,-3-2 1,-5 4 0,1 2 0,-6-2 0,1 2 0,-3 0-1,-3-4 1,-3 2 0,0 0 4,-5 0 3,-18-2-4,-14-2-2,-5-4-1,-2-4 4,-1 0-3,9-6 1,7-14-1,13-2 3,8 0 8,6-2-12,2 2 4,0 0-4,13 0-1,11 2 1,5 2-1,0 4 1,2-3 0,10 3-1,5-1 1,10-2 0,5 3-3,-1 1 3,-8 4-2,-4 5 2,-11 0 0,-5 3-1,-8 1 4,-3-3-4,-2 3 1,-1-4 0,1 1-2,-4-1-19,-2-5-65,-8 1-235</inkml:trace>
  <inkml:trace contextRef="#ctx0" brushRef="#br0" timeOffset="1918.4775">16300 12453 387,'0'0'264,"0"0"-264,0 0-5,0 0 2,0 0 3,0 0 2,29-61-1,0 43 6,2 4-7,2 0 0,3 4 0,-3 2-7,-2 8 7,-2 0-1,-8 4-3,-10 24-3,-6 15 3,-5 7 4,0 5 2,-12-1-2,-3-3 0,5-11-1,10-10 1,0-10 0,0-10-1,16-4 1,16-6 0,14 0 16,12-26 18,12-10-19,3-4-15,2-4 0,-3-3-44,-9-4-101</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12-19T15:27:40.099"/>
    </inkml:context>
    <inkml:brush xml:id="br0">
      <inkml:brushProperty name="width" value="0.05292" units="cm"/>
      <inkml:brushProperty name="height" value="0.05292" units="cm"/>
      <inkml:brushProperty name="color" value="#FF0000"/>
    </inkml:brush>
  </inkml:definitions>
  <inkml:trace contextRef="#ctx0" brushRef="#br0">17515 6990 198,'0'0'37,"0"0"46,0 0-32,0 0-42,0 0 7,0 0 86,0 0-98,2-4-4,-2 4 1,0 0 4,0 0 9,0 0 1,0 0 3,0 0-6,0-2-3,0-4 4,0-8 1,4-4-1,-2-8-13,5-6 11,-3-2-4,4-2-7,-4-4 3,0 0-2,-4-3-1,0 5 1,0 8-1,-4 8 1,-12 8 0,-2 6 2,-4 8 3,-1 0-6,-1 0 0,-2 12-17,-1 6 10,2 4 4,5-2-1,7-2-2,3-2 2,6-2-4,4-4-1,0 1-4,0-4-1,2 1 5,14 2 2,1-2 4,4 0 1,1 1 1,-1-4 0,3 1 1,-2-2-1,5 3-3,0-1 3,0-1 1,4 3 0,-2 1 0,0 1 1,2 2-2,-5 2 2,-1 4 2,-3 2-2,1 4 0,-4 0-1,-3 2-1,-3 4 1,-1-2 0,-8 2 0,-4 0 0,0 2 3,0 3-3,-20-2 0,-9 4 4,-2-1-4,-5-6 2,-1-6-2,-4-4 1,-1-10-1,0-8 0,1-2-7,3 0 3,7-20-23,4-14-87,8-10-94</inkml:trace>
  <inkml:trace contextRef="#ctx0" brushRef="#br0" timeOffset="1196.5455">17639 6242 189,'0'0'37,"0"0"-28,0 0-2,0 0-5,0 0 37,0 0 33,20 107-33,-4-61-3,1 4-12,1 2-10,3 0 4,0-2-8,0-4-5,1-2 6,-2-2-11,2-3 0,1-3 4,-1 1-8,2-4 8,-1 1-2,-1-8-2,1-4-6,-4-10 6,-1-6 1,0-4-1,0-2 0,2 0 0,0-14 3,4-10 0,-1-4 9,-4-2-3,0 0-2,-9 0-3,-2 0-2,-8-1 3,0 1-1,0 1-4,-12-4 0,-5 3-11,-4 2 5,1 6 2,3 4-2,-1 8-2,-2 4 0,4 4 7,3 2-1,-1 0 1,6 0-2,1 0 3,3 0-1,1 0 1,3 0-3,0 0-11,0 0-11,0 0 12,3 0 9,10 0-3,2-8 7,5-8 0,3-4 4,-3-4-4,4 0 3,-4 2-1,-5 5-1,-5 8 0,-8 5-1,-2 4 4,0 0-3,0 0 6,0 0-3,0 16-3,0 6-1,-4 2 0,2-2 0,-1 2 0,3 0 0,0 0 0,0-2 0,0 0-1,0-4-3,11-2 2,2-2 2,3-4-5,2-2 5,2-2-1,0-6-1,5 0 2,-3 0 3,0 0-3,-1 0 0,0-6 0,-3-4 0,1 0 0,-4-2 1,1 0 3,-5-4-3,-1-2 0,0-2 3,-1-2-4,-1-4 2,-1-2-1,-3-2-2,-4 0 0,0-2-2,0 0-2,0 4-6,-4 6 11,-5 9-4,0 8 4,0 0 3,-2 5-3,0 0-4,-1 0-8,-3 8 3,-3 8-2,3 5 9,3 0-3,4 5 2,6 0 2,2 1-1,0-4-1,0-4-7,8-3-21,15-6-1,4-4 6,4-6-2,0 0 17,0 0-7,0-12-20,-4-8-69</inkml:trace>
  <inkml:trace contextRef="#ctx0" brushRef="#br0" timeOffset="2068.245">18608 6204 74,'0'0'17,"0"0"16,0 0-12,0 0 7,27 114 3,-18-87-12,0-5-16,-2-4 4,-1-7-3,-4-3-3,0-5-1,1-3 0,-3 0 6,0 0 33,0 0 31,0-4-28,0-14-39,0-4-3,0-5-1,0 3-2,0-2 0,0 2 1,0 2 1,0 2 1,0 6-1,7 6 1,-3 4-3,1 4 1,-1 0-4,5 0 0,2 0 5,5 10 1,0 2 0,-1-2 0,-1-4 0,-1-4-4,-3 0 4,4-2 0,-1 0 0,8-2 1,-1-14 2,4-6 0,0-2-1,-3 0 2,-6 2 0,-9 4-3,-2 3 3,-4 6 9,0 3 15,-6 6-23,-7 0-3,3 0 6,-2 0-8,3 12 0,3 6-2,1 2 1,0 6 0,5-2 1,0 2-2,0 2 0,0-2 1,0 0 1,12-4-1,5 0 0,3-1 1,5-2-2,2 2 2,2-3 0,-2 2 0,1 2 0,-5-3 0,-3 6 0,-5-3 0,-8 2 0,-4 0 0,-3-2-3,0 0-7,-16-2 2,-5-6-3,2-4 10,-2-8 0,4-2 1,1 0 1,-1-22-1,3-12-6,1-8-4,1-10-20,8-6 2,2-5-26,2-7 7,0-4-32</inkml:trace>
  <inkml:trace contextRef="#ctx0" brushRef="#br0" timeOffset="2414.2608">18845 5542 229,'0'0'0,"0"0"-3,0 0 3,0 0 0,0 0 13,0 0-8,-3 8 6,3 16 14,0 12 20,7 14 1,9 11-21,-1 5 2,1 2-10,1-2-11,2-6-2,-4-6-2,1-11-2,-1-11 0,-1-12-2,-3-8 1,-1-6-1,0-4 1,-3-2-4,-3 0-14,-4 0-28,0-2-23,0-16-90</inkml:trace>
  <inkml:trace contextRef="#ctx0" brushRef="#br0" timeOffset="3136.2735">18936 5929 154,'0'0'1,"0"0"33,0 0-19,0 0-5,0 0-2,87-112 19,-76 82 23,-3-4-7,-3-1-25,-2 2-12,-3-2 0,0 2-3,0 0-2,-5 5-1,-6 6 1,4 10 0,1 6 23,1 4 19,0 2-10,1 0-25,0 0-7,-3 0-1,3 0 0,-4 4 0,4 10-1,2 8-2,0 10-1,2 10 3,0 5-1,0-1 2,0 6 0,6-2 0,10 2 0,-1 0-1,2-2 2,0 1-2,-3-7 4,-1-4-3,-2-4 1,-2-6 0,-2-8 2,-3-8-3,-2-8 0,0-2 0,-2-4 0,3 0 3,-3 0 5,0 0 5,0 0 21,0 0-2,2-16-16,-2-4-15,5-6 1,-3 2-2,2 2 0,1 3 0,-1 6-2,0 4 2,1 4 0,0 1-2,-1 4 0,0 0 1,3 0-4,5 0 1,3 2 4,7 2 0,1-2 0,-2-2-1,4 0 1,0 0-1,2-8 2,0-12 0,-2-6-1,0-5-2,-4 1-19,-13-2-5,-8 4-75,0 8-205</inkml:trace>
  <inkml:trace contextRef="#ctx0" brushRef="#br0" timeOffset="4027.7206">17659 6785 229,'0'0'8,"0"0"22,0 0-4,0 0 13,0 0-7,0 0-9,0 4-14,0-4-8,0 0-2,0 0 3,18-14 36,13-12 6,11-12-33,14-10-3,9-10-7,7-8 1,1-5 2,2 3-8,-7 9-29,-11 9-38,-21 11-133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12-11T10:22:42.017"/>
    </inkml:context>
    <inkml:brush xml:id="br0">
      <inkml:brushProperty name="width" value="0.05292" units="cm"/>
      <inkml:brushProperty name="height" value="0.05292" units="cm"/>
      <inkml:brushProperty name="color" value="#FF0000"/>
    </inkml:brush>
  </inkml:definitions>
  <inkml:trace contextRef="#ctx0" brushRef="#br0">10052 8087 144,'0'0'4,"0"0"73,0 0 51,0 0 158,0 0-275,0 0-10,0 0-1,5 4 7,-5-4 5,0 0 22,0 0-24,0 0-7,0 2-1,0-2-2,0 4 0,0 8-1,0 6-1,3 10 2,1 2 2,2 0-2,1 0 1,5-4-1,-2-4 0,3 0-4,8-1 4,6-3 1,15-12-1,32-6 0,36-42 0,44-45 1,43-29 4,34-18-5,12-5-7,-11 9-63,-36 15-134</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12-11T09:13:51.152"/>
    </inkml:context>
    <inkml:brush xml:id="br0">
      <inkml:brushProperty name="width" value="0.05292" units="cm"/>
      <inkml:brushProperty name="height" value="0.05292" units="cm"/>
      <inkml:brushProperty name="color" value="#FF0000"/>
    </inkml:brush>
  </inkml:definitions>
  <inkml:trace contextRef="#ctx0" brushRef="#br0">20835 2418 420,'0'0'30,"0"0"62,0 0-37,0 0-11,0 0-15,0 0-10,0 0-11,6-10 7,-6 10 40,0 0-35,0 0-18,0 0 2,0 0 4,0 0 3,0 0 10,0 0-10,2 0-9,-2 0 2,0 0-4,0 0 0,0 0 0,0 0-7,0 0 4,0 0-2,0 0 1,0 0 1,0 16-1,5 4 1,-1 6 3,0 2 1,3 4 1,-2 2-2,1 1 0,3 1 0,2 0 0,-4 2 0,2 2 0,-3 2 1,-1-2-2,2 4 1,-2 0 0,-1 0 0,4 7 0,3-3 0,3 4 1,1-2-1,1-2 0,-3 4 0,1 0 0,-5 5 2,-3 2-2,2 2 1,-4-5-1,3 0 0,-1-6 1,0-2-1,4 1 0,-1 1 0,-3 0 0,3 6 0,0 4 0,-4 0 0,-1 3 1,0 1-1,1-2 1,4 0-1,-2 0 2,1 2-2,1 2 0,1 1 0,-4 3 1,1 4-1,-1 2 0,-4 4 1,-2 7-1,2 3 0,-2 4 0,4-1 0,0-3 0,-2-6 0,4 0 0,-1 4 2,-1-1-1,0 3-1,-4-4 0,0-2 0,0-4 0,0 1 1,0-3-1,0-2 0,0 2 0,-2-2 0,0 3 0,2 1 0,-2 6 1,2 4-1,0 0 0,-2-1 0,-3-3 2,3-6-2,-2 7 0,2 0 0,2 4 0,0 1 0,0-4 0,0-2 0,0-1 0,0 1 0,0 2 0,0 0 0,0 3 0,0-1 0,0 2 0,0 5 0,0 1 0,0-2-2,2-4 4,2-3-2,1-3 0,-3-4 0,2 0 0,-2-2 0,3-2 1,-2-5-2,1-1 1,-2-2 0,0-4 0,0-1 1,3-3-1,-1-1-1,-2 4 1,0-1 0,1 0 0,-3 5 0,0 5 0,0 2 0,0 0 0,0 2 0,2-6 0,3-1 0,-3-3 0,3 2 1,-1 2-1,-2 4 0,-2 0 0,0 1 0,0-5 1,0-2-1,0-1 0,0-1 0,0-2 1,-2 0-1,-9-2 1,1 0 3,-3-2-4,0 3 0,0-1 1,-2 2 0,-4 4 0,1 0 0,1 2 1,3-1-2,-1-3 1,1 0 2,3-2-2,5 0 0,-1 3-1,5-1-1,-1-2 1,1-4 2,2-2-2,-3-2-1,3-4 1,0-4 0,0-1 1,0-1-1,0-4 1,0 0-1,0 0 0,0-2 1,0 0 0,0-2-1,0-3 0,0-7 0,0-2 2,0-8-2,3-4 0,-3-6 0,2-4 2,-2-2-1,0-4-1,0 0 2,0 0 4,0 0-6,0 0 3,0 0-2,0 0 0,0 0-1,3 0 6,-1 0-6,2 0-4,5 0 1,14 0 3,14 0 1,17-4-1,11 0 0,5-2 4,7 2-4,5 0 1,2 2-1,8-2 1,4 0-1,9 0 0,8 2 0,7 0 1,5 2-1,-3-2-2,-3-4 1,-5 2 2,-6-6-2,-2 0 1,-11 0-2,-1-1 2,-1 0 2,1 3-1,8-1-1,6 1-1,0 1 1,6 0 2,7-1-2,3 2 0,5 1 1,3-2-1,2 0-2,4 0 1,2 3 1,2 0 0,1 1 0,-7-1 0,-4 1 0,-5 2 0,-5-2-2,-1 3 5,-4-2-6,3 0 3,3 0 0,-3 1 4,-3-2-4,3 2-2,-2-2 0,-5 1 0,-1 2 2,-14-2 4,-11 0-4,-4 0 0,-10 0 0,-4 0 0,-2 0 0,2 1-4,0 1 4,2 0 0,9 0 2,10 0-2,14 0 0,10 0 0,6 0 2,1 3-2,-3 5 0,-1 0 0,-3-2-2,-2 1 2,-5-2 0,-2-1 0,3 0 0,2-2 0,1 1 0,-4-2 2,-9 2-1,-6-2-1,-5-1 0,-2 0 0,-4 0 0,0 0 0,-4 0 0,-7 0-1,-3 0 1,-7-4 0,2-2 0,1 2 0,3 4 0,3-1 0,-2 1 0,0 0-2,-2 0 2,-2-3 2,-3 2-2,-3-3 1,-8 4-1,-5-3 0,-3 1-1,-3 0 1,2 0 0,0 1 0,0-2 0,-2 3 0,-3-1 0,-1-2 0,-1-1 1,3-2 2,6 1-6,6-2 7,-4 7-4,7-2 1,-2 2-2,0 0 1,0 0-1,-2 0 1,-3 0 0,1 0-3,-3 0 3,-2 6 0,1-2 2,-1 0-2,-1 0 0,0 0 0,-1-2 1,-3 1 0,-2 2-1,-3-3 0,-4 2 0,1 3 0,0-3 0,0 1 0,1 1 0,3 1 0,4-2 0,-2 1 1,2 1-1,1-1 2,-1-2-2,1 0 1,-1-3-1,0 3 1,0 1-1,-2 0 0,3-1-1,-3 0 1,-4 1 2,0-5-2,0 2 1,0 1-3,5-3 3,1 4-1,3 1 0,5-3 0,-3 2 6,-1-1-6,-3 0 1,-7-3-1,0 0 0,-2 0 0,0 0 2,0 0-2,2 0 0,-3 0 0,-6 0 1,-6 0-1,-10 0-3,-2 0 3,-2 0 0,0 0 1,0 0-1,0 0 0,0 0 0,2 0 0,1 0 0,1 0 0,-4 0 0,0 0-24,0 0-25,0 0-70,-4-12-82</inkml:trace>
  <inkml:trace contextRef="#ctx0" brushRef="#br0" timeOffset="474.001">32710 12589 589,'0'0'47,"0"0"4,0 0-7,0 0-27,0 0-5,0 0-8,0 0 5,4-2-7,10 8 1,7 10-2,4 6 3,6 2-4,7 4 1,1 4 1,5 4 1,-1 0-3,-6 2 0,1-5 3,-5-1-3,-1-3 2,-6 4-1,3-1 1,-4 4-3,-1 0 1,-2-2 0,-3-2 0,-9-4 1,-10 0-1,0 6 3,-33 7-3,-29-1 6,-30 6-4,-12-8 0,-6 0-2,-4-4-17,4-4-30,-4-4-36,0-8-164</inkml:trace>
  <inkml:trace contextRef="#ctx0" brushRef="#br0" timeOffset="2194.4153">22246 12701 107,'0'0'161,"0"0"-47,0 0-40,0 0-17,0 0-17,0 0-17,0 0 4,0 0 12,0 0-15,0 0-6,0 0-12,0 0 8,-2 0-2,2 0 1,0 0-1,0-4 3,0 0-7,0 2 1,0 0-6,0 0-3,0 0 2,0 2 5,0-2 2,0 2-6,0 0 0,0 0 5,0 0-6,0 0 2,0 0-1,0 0-3,0 0-1,0 0-4,0 4-4,0 18 1,0 10 8,0 5 0,2-1 0,6 1 1,0-5-1,-3-1 0,1-8 0,1-2 1,-4-7-1,-3-4 0,2-2 1,-2-2-1,2 0 0,3 0-1,-1-2-38,4-4-54,6 0-161</inkml:trace>
  <inkml:trace contextRef="#ctx0" brushRef="#br0" timeOffset="3004.8756">22460 13632 126,'0'0'10,"0"0"-9,0 0 10,0 0 11,0 0 27,0 0 27,-13-35 31,11 29-57,2 1 9,-2-2-19,2 3-19,0 0 0,-4-2-4,-2 0-3,2-4 0,0 2 14,0 0-12,-1 2 1,-1 0 2,4 0-8,-4 2 6,4 2-3,2 0-6,0 2 0,0 0-8,0 0 0,-2 0 0,2 0-3,0 0-3,0 12-1,0 12 7,0 8 0,0 4 1,0 3-1,0-2 0,0 6 1,0-5-1,0 0-1,0-4 1,0-2 1,4-8 0,2-2 1,-4-8-2,2-6 3,-2-2 0,0-4-3,1 0 0,-3-2 0,2 0 0,0 0-4,0 0-10,2 0-31,4-14-109</inkml:trace>
  <inkml:trace contextRef="#ctx0" brushRef="#br0" timeOffset="3278.9778">22686 13808 450,'0'0'181,"0"0"-123,0 0-20,0 0-24,0 0-11,0 0-1,2-12-2,0 4 3,3 0-6,-3 2-2,0 2-36,0 0-34,-2 4-43</inkml:trace>
  <inkml:trace contextRef="#ctx0" brushRef="#br0" timeOffset="3864.5437">23000 13640 454,'0'0'67,"0"0"-30,0 0-18,0 0-17,0 0 7,0 0-8,-40-8 3,26 16-2,1 10 5,-3 6 0,3 2 0,-1 6 6,1 0 2,5 2-3,3-6-8,5 2 3,0-6-5,0-2 1,2 0 2,12-4-2,3 0 3,8-2 2,-1 2-3,5-8 7,3 0-9,-8-3 6,-4-6-1,-4-1-3,-10 0 7,1 0 3,0-9 18,-5-15-19,3-5-7,-5-7-5,0-6-2,0-6 0,-11 0 0,-12 2-1,1 6 1,-1 8 0,2 3-1,0 9 1,1 4-5,7 2 2,4 4-19,4 2-19,3 4-4,2-2-86,0 1-216</inkml:trace>
  <inkml:trace contextRef="#ctx0" brushRef="#br0" timeOffset="5193.1664">24382 12516 174,'0'0'183,"0"0"-92,0 0-11,0 0-35,0 0-3,0 0 5,-3-8-17,3 8-1,0 0-10,0 0-2,0 0-5,0 0-6,0 0 2,0 0-8,0 0-4,0 0 4,0 0-4,0 13-3,0 7 7,0 4 0,5 6 0,-3 2 4,0 2-4,-2 0 0,0-4 0,0-2 1,0-3-1,0-6 0,0-5 0,0-6 2,0-4-2,0-2 1,0-2-1,0 0 3,0 0 1,0 0-2,0 0 1,0 0 0,0 0 2,0 0-4,0 0-1,0 0-3,0 0-31,0 0-23,0 0-95,0 0-386</inkml:trace>
  <inkml:trace contextRef="#ctx0" brushRef="#br0" timeOffset="6635.5176">24453 13619 59,'0'0'190,"0"0"-108,0 0-15,0 0-57,0 0 23,0 0-11,-45-73 30,38 64-1,1 1-17,3 6 16,1-2-13,2 4-12,0 0-5,0 0-8,0 0-7,0 0 1,0 0-5,0 0-1,0 0-2,0 4-6,0 18 7,0 4 1,0 4 7,0 2-5,0 4 8,2 3-2,5-1-8,-1 0 7,4-2-6,-6-4 6,1-4-7,-1-4 0,-2-6 1,0-5-1,0-4 1,4 0-1,-4-4 5,4 1-5,1-3-6,4-3-36,5 0 3,4-3-41,4-15-155</inkml:trace>
  <inkml:trace contextRef="#ctx0" brushRef="#br0" timeOffset="6883.018">24769 13772 587,'0'0'94,"0"0"-45,0 0-14,0 0-22,0 0-7,0 0-1,0-6 3,0 0-4,0 2-4,0-2 0,4 0-3,3 2-22,0 2-30,-1-2-39,3-4-62</inkml:trace>
  <inkml:trace contextRef="#ctx0" brushRef="#br0" timeOffset="7307.7312">25003 13479 502,'0'0'66,"0"0"-11,0 0-55,0 0-5,0 0 1,0 0 4,-6-8 1,18 8 20,7 0 15,4 0-18,2 0-13,0 0 4,-3 0-4,0 0-2,1 0 1,-1 0-4,-4-2 2,-3 2-2,-6-2 0,-7 2-4,-2 0-13,0 0-2,-6 0-48,-19 0-50,-4 0-1,-4 0-83,-1 0 32</inkml:trace>
  <inkml:trace contextRef="#ctx0" brushRef="#br0" timeOffset="7780.2071">25003 13479 42,'-25'0'88,"7"14"-44,5 0-17,5 4 2,1 3 9,0-2 52,4 2-51,3-2-3,0 2-3,0-3 6,0-3-15,0-2-17,0-3-4,0-2 3,7-2 2,3 0 18,-2-4-20,1-1 4,-2-1-3,-2 0-7,-3 0 14,2 0 9,0-1-5,3-9-16,2-4-2,2 2 0,4 2 0,1-1-2,3 8 2,-2-4 0,1 6-1,-1 1 1,2 0-1,0 0 1,4 0 0,-3 0 0,-3 4-7,-1 7 7,-5 6 0,1 1 1,-6 4 12,1 4-13,-3 2 4,-2 4-1,-2 0-2,0 2 0,0 0 1,0-2 0,0-4 1,-8-3-1,-5-6 0,-6-2 8,-3-6 2,-5-4-7,-4-3 0,-2-4 0,-3 0-5,5 0-1,2-15-46,2-10-112</inkml:trace>
  <inkml:trace contextRef="#ctx0" brushRef="#br0" timeOffset="8845.1784">26730 12593 229,'0'0'66,"0"0"46,0 0-47,0 0-10,0 0-5,0 0 15,4-86-30,-4 76-12,0-1-15,0 4 3,0 0-6,0 3 13,0 2-5,0 0-8,2 0 8,-2 2-3,0 0 1,0 0-1,0 0-6,0 0 5,0 0-9,0 0-5,0 6-4,0 20 1,2 15 8,0 9 0,1 6 3,-1-2-3,-2-2 0,3-10 0,-3-8 3,0-7-3,0-9 0,0-4 2,0-2-2,0-2 0,0 0-19,0-1-53,0-2-67,0-3-353</inkml:trace>
  <inkml:trace contextRef="#ctx0" brushRef="#br0" timeOffset="9908.9368">26651 13700 241,'0'0'149,"0"0"-67,0 0-19,0 0-30,0 0-6,0 0 6,0-10-3,0 4-10,0-2-2,0 0-6,0-5-9,0-1 7,0 0-7,0 1-1,12-1 1,3 3-1,1 1-2,4 4-1,-2 2 1,0 4 0,-1 0-1,-1 0-2,2 0 2,0 0 0,-3 0 1,-1 8-2,-5 8-1,-3 9 3,-6 1 0,0 3 0,0 3 0,0-1-1,-13-1 1,-5 0 5,-2-2-5,0-2-2,-2 2 2,-3-6 1,-1 0-1,-3 0 2,-2-4-2,0 0 0,2-1 3,2-3-5,8-3 7,4 0-5,4-1 0,6-9 0,3 2 0,2-2-6,0-1 6,0 0-2,0 0-3,0 0-2,2 0 7,14 0-1,4 0 2,2-1-1,1-2 0,-4 2-1,-1 1 1,1 0 1,-2 0-1,1 0-1,4 0-2,-2 4 3,-2 4 0,0 2 2,-2-2-1,-1-2-1,-3-1 0,-6-2-1,-2-3-1,-1 0 2,-3 0 3,4 0-3,2 0-7,4-3-26,-1-6-78,-5-4-286</inkml:trace>
  <inkml:trace contextRef="#ctx0" brushRef="#br0" timeOffset="10141.7362">26977 13912 118,'0'0'474,"0"0"-441,0 0-17,0 0-14,0 0-2,0 0-27,0 0-8,15-14-94,-10 10-251</inkml:trace>
  <inkml:trace contextRef="#ctx0" brushRef="#br0" timeOffset="10625.4117">27309 13672 413,'0'0'21,"0"0"43,0 0-20,0 0-24,0 0-15,0 0-3,-107 4 1,89 18-2,2 2-1,1 2 0,4 2 4,0 2 7,4-2-7,3 2 3,4-4-4,0 0 5,0-3-5,6-8 6,7-1 3,1-3 0,1-6 8,4 1-6,5-3 6,2-3-5,1 0 4,-2 0-6,-3 0-7,-2-13-3,-4-10 17,-5-6-9,-4-7-7,-5-6-1,-2-2-3,0-4-3,-20-1-2,-9 8 3,2 2-14,4 10-10,6 4-15,5 3-86,12-2-324</inkml:trace>
  <inkml:trace contextRef="#ctx0" brushRef="#br0" timeOffset="11554.9349">28612 12342 279,'0'0'142,"0"0"-39,0 0-61,0 0-8,0 0 11,0 0-10,13-14-11,-10 12-6,-3 0 5,0 0-11,0 2 3,0 0-10,0 0 2,0 0-2,0 0 2,0 0-7,0 0 0,0 0 0,0 0-1,3 0 0,-1 0-5,0 4 5,4 10-2,-1 6 3,1 4 1,-2 4 0,2 3-1,-2-2 1,-4 3 1,2 1 2,-2 1-4,0 2 0,0 2 1,-16 2 1,-13-2-2,0-10-80,12-8-274</inkml:trace>
  <inkml:trace contextRef="#ctx0" brushRef="#br0" timeOffset="12593.9622">28446 13483 150,'0'0'25,"0"0"-1,0 0-10,0 0 17,0 0 31,0 0-24,79-50 6,-65 50 7,-5 0-25,-1 0 15,-1 0-11,-2 0-4,2 2-9,-1 8-6,3 6-7,0 0 5,2 4 2,-2 0-1,-3 0-6,2-2-4,-6 2 0,-2 2 6,0 3-3,0 0 6,-7 4-5,-11-1 4,-2-2 1,0-2 1,0-2-7,2-4-1,-2 2 4,-2-2-6,-7 2 1,0-2-1,2-2 0,5-6 3,10-2-3,6-4-5,4-2 0,2 0-12,0 0-17,0-2 12,2 0 13,11 0 9,7 0 0,3 0 0,4 0 1,0 0-2,-1 0 2,-2 0-2,-1 0 1,-1 0 0,-7 0 1,2 0-1,-5 0-1,-5 0 1,0 0 0,0 0-1,-3 2 1,0 4 0,1 0 1,1 0-1,4 0 0,1 0 0,3 0 1,1 0 0,3-2-1,1-2 0,2-2-3,-6 0-60,-1 0-210</inkml:trace>
  <inkml:trace contextRef="#ctx0" brushRef="#br0" timeOffset="12877.885">28918 13818 535,'0'0'104,"0"0"-44,0 0-33,0 0-3,0 0 6,0 0-13,10-22-16,2 16 1,-5 2-2,-3 2-4,-2 2-46,0-2-34,0 0-95</inkml:trace>
  <inkml:trace contextRef="#ctx0" brushRef="#br0" timeOffset="13384.4333">29198 13593 359,'0'0'51,"0"0"-51,0 0-1,0 0-24,0 0 7,0 0 15,-8-2 3,8 2-1,0 0-4,0 0 5,0 0 5,0 0 3,0 0 10,0 0-11,0 0 46,0 0 7,4 0-43,5-2-15,0 2 2,4 0 5,2-2-1,8 2 6,1 0-2,6 0-1,3 0-2,-2 0 8,-2 0 9,-6 0-22,-10-1-1,0-2-2,-2 2 2,-2-4-6,1 3-5,-4 2-28,-6 0 11,0-2-9,0 2-69,-12 0-107,-17 0 24</inkml:trace>
  <inkml:trace contextRef="#ctx0" brushRef="#br0" timeOffset="13865.8423">29138 13646 114,'0'0'17,"0"0"40,0 0 16,0 0 18,0 0-35,0 0 3,-2 70-20,13-66-17,3-2-12,-4-2-8,2 0 3,-3 0-4,2 0-1,0 0 1,0 0-1,2-6 0,1 2 1,1-3-2,3 4 2,1-1 2,-2 0-1,5 1 3,-2 3-3,2 0 1,-3 0 2,-4 0-3,-6 0 10,2 0-5,-2 0 3,-1 5-5,2 4 0,-1 2 7,1 3 4,2 0-3,-1 4-5,3 0-8,-3 2 2,-5 0 3,1 0-3,-7-2-2,0 0 4,0-2-1,-11-2 3,-10-4 1,4 0-2,-10-2-1,0-2 2,-2-2-2,-8-2-3,-3-2-1,-3 0-8,-3 0-47,3 0-94,7-2-286</inkml:trace>
  <inkml:trace contextRef="#ctx0" brushRef="#br0" timeOffset="15083.0698">30455 12573 419,'0'0'107,"0"0"-44,0 0-23,0 0 2,0 0-13,0 0-10,0-7 2,0 7 4,0 0-5,0-1-5,0 1 1,0 0-3,0 0-3,0 0-1,0 0 2,0 0-6,0 0-5,0 0 5,0 0-3,0 0-1,0 0 0,0 0-1,0 0 0,0 0 0,0 0 0,0 0 5,0-3-2,0-2-1,0 1-2,0-2 1,0 3 1,0 2 0,0-1 0,0 0 4,0 0-2,0-2-4,0 0 1,0 0-1,-2 0 4,2-1-4,-2 1-2,2 3 2,0 1 0,-2 0 0,2 0-3,0 0 3,0 0-3,0 0-1,0 0-7,0 0-2,0 8-1,0 10 11,2 7 3,4 2 2,-4 3-2,1 2 0,-3 2 3,0 0-1,0-2-2,0 0 0,0-4 0,2-3 1,0-3-2,2-4-4,1 0-24,2-4-65,2-4-67</inkml:trace>
  <inkml:trace contextRef="#ctx0" brushRef="#br0" timeOffset="16060.0976">30433 13557 362,'0'0'75,"0"0"2,0 0-50,0 0 0,0 0-8,0 0 3,-7-48 6,9 40 1,7-2-20,3 2 8,-2 2-12,3 0 1,3 2 2,3 4-7,2 0-1,2 0 2,4 0-2,-3 0 0,0 0-3,-6 8 7,-5-2-1,-3 4-3,-6 2 0,-2 2 0,-2 6-3,0 4 3,-8-2 3,-13 0 2,-1-1-5,-5-6 7,-1 3-7,1-4 1,0 0-1,5-3 0,6-5-4,7-2-4,7-3-2,0 2 3,2-3 6,0 0-1,0 0-5,0 0 5,4 0-1,12 0 6,3 0-5,4 0 3,-1 0-1,1 0 0,-4 0 0,0 0 1,-4 6-1,-1 3 0,-1 2 6,-5 1-6,4 0 1,-5 4-1,-1 0 5,-2 4-4,2 2 0,-4 0 4,-2 0-4,0-2 1,0 2 3,0-8-3,-12 2 0,-5-6 7,-4 0-6,-3-3 4,-3-6-3,1-1-2,-3 0 2,0 0-2,0-1-2,2-14-3,0-1-12,5-4-53,6 0-169</inkml:trace>
  <inkml:trace contextRef="#ctx0" brushRef="#br0" timeOffset="16814.607">32005 12418 84,'0'0'308,"0"0"-247,0 0 34,0 0-67,0 0 42,0 0-34,5-50-12,-5 48 0,0 2-10,0 0-2,0 0 8,0 0-8,0 0-4,0 0 1,0 0-9,0 0-2,0 0-3,0 22 1,-9 12-1,-2 10 5,2 5 5,2 1-4,7-4-1,0 0 0,0 2-1,-2-2-41,-2-4-115</inkml:trace>
  <inkml:trace contextRef="#ctx0" brushRef="#br0" timeOffset="17792.9828">31689 13549 406,'0'0'72,"0"0"-8,0 0-46,0 0-5,0 0 6,0 0 0,29-74 26,-14 62-22,-3 4 1,-1 2-4,-2 2-1,0 4-7,4 0-3,1 0 0,-1 0-8,0 0-1,-1 0-1,-1 6 1,0 8-1,-2 0 3,-5 0-3,-4 4 2,0 2-2,0 4 2,-20 0-1,-4-2 3,-3-4-3,0-4 0,3-1 0,5-5-3,7-3 3,5-2-1,5-1-6,0-2 6,2 0 0,0 0 1,0 0-1,0 0 1,0 0-6,0 0 5,0 0 0,4 0 1,7 0 0,1 0 0,1 0-2,-3 0 2,2 0 0,-1 5-3,-5 2 3,4 3 0,-6 4-8,-2 2 8,-2 4-1,0 2 1,0 2 0,0 2 0,-11-2 1,-2 0-1,0-2 0,-5-2-2,1-4 2,7-4 3,-5-4 0,1-3-3,-1-2 4,-6-1-1,-4 0-3,3-2 1,0 0-1,6 0-1,3 0-12,2 0-9,6-2-18,3-6-64,2-4-65</inkml:trace>
  <inkml:trace contextRef="#ctx0" brushRef="#br0" timeOffset="18076.144">31995 13802 613,'0'0'88,"0"0"-14,0 0-47,0 0-16,0 0-2,0 0-9,0-2 0,0 2 0,0 0-12,4-2-35,0-2-28,1-2-88</inkml:trace>
  <inkml:trace contextRef="#ctx0" brushRef="#br0" timeOffset="18905.1144">32219 13515 459,'0'0'88,"0"0"-49,0 0-31,0 0-1,0 0 9,0 0 24,63-8-22,-32 8-1,2 0-1,6 0-9,-1 0 2,-3 0-7,-8 0-2,-8 0 0,-3 0 0,-9 0-2,-5 0 2,-2 0-2,0 0 1,0 0-21,-6 0-32,-19 0-51,-6 0-28,-3 0-79,-1-2 136,4 2 76,2 0 3,0 0 14,6 0 7,8 4 2,3 8 4,4 2 33,3 2 23,1 2-48,0 0-8,-1 6 12,0-2-12,1 3-2,-1-3-15,1-2 1,4-2-9,-2-4 1,2-4-1,0-4-4,0-4 2,0 0 1,0-2-1,0 0 1,0 0 26,0 0 2,13 0-8,3-2-17,7-8-2,-2 0-4,4 0 6,-3 2-7,1 4 1,-2 1-1,0 3 1,-3 0-1,-1 0 1,-1 0 0,0 7-1,-3 8 5,-2 4-4,0 1 1,1 4 1,-4 6-3,-3 2 4,-3 6-1,-2 2-2,0-2 0,0-4 2,-17-3 3,-8-9 0,-4-6 0,-4-7 2,-8-2 2,-1-3-9,-2-4-1,1 0-23,3 0-47,2-12-138</inkml:trace>
  <inkml:trace contextRef="#ctx0" brushRef="#br0" timeOffset="25396.6128">20027 11696 280,'0'0'102,"0"0"-74,0 0-9,0 0-19,0 0-9,0 0-33,0 0-65,0 2-13</inkml:trace>
  <inkml:trace contextRef="#ctx0" brushRef="#br0" timeOffset="28760.4734">21016 11693 220,'0'0'35,"0"0"-10,0 0-13,0 0 3,0 0 31,0 0-34,-2 21-1,2-18 5,0-3 28,0 0 2,0 0-9,0 0-17,0 0-5,0 0-1,0 0-9,0 0-3,0 0-4,0-5 1,0 1-4,0 0-2,-4 0 5,-2 0 2,1 2-2,1-2 1,0 3 0,-2-2 1,-2 2 1,-1-4-1,-5 3-9,-1-2-1,4 2 3,2 2 6,4-1 1,5 1 12,0 0 0,0-3-6,0 3 1,0-1-5,0 1-1,0 0-1,0 0 0,11 0 0,5 0 7,5 0-1,4 0 5,4 0 0,6 0 7,5 0-2,-3 0 0,3-3 1,-3 3-6,-6 0-11,-8-2 5,0 2 1,-7 0 8,-5-2-11,-5 2 2,1 0 2,-5 0-2,0 0-2,-2 0-1,0 0 0,0 0-1,0 0 6,0 0-7,0 0 0,0 0-9,-11 0-33,-4 0-37,1 0-4,4-2-164</inkml:trace>
  <inkml:trace contextRef="#ctx0" brushRef="#br0" timeOffset="30000.5887">21001 10199 173,'0'0'81,"0"0"-12,0 0-17,0 0-30,0 0-2,0 0 18,0 0-1,0 0-13,0 0-12,0 0-4,0 0-4,0 0 2,0 0 3,0 0-4,0 0 1,0 0-4,0 0 0,0 0 0,0 0-2,7 0 0,11 0 0,7 0 3,1 0 4,3 0-1,-2 0 0,2 0 8,-3 0-6,-1 0 0,0 0 3,-4 0-8,2 0-3,-3 0 0,-5 0 4,2 0-4,-7 0 2,-3 0-2,2 0 0,0 0-1,-2 0 1,-1 0-23,-6 0-28,0 0-70,0 0-196</inkml:trace>
  <inkml:trace contextRef="#ctx0" brushRef="#br0" timeOffset="37274.4361">21048 8203 153,'0'0'69,"0"0"-56,0 0 4,0 0 12,0 0 18,0 0-24,-32 2 1,30-2 2,0 0 14,-2 0 17,2 0-16,-3 0-10,3 0-4,0 0 11,0 0-8,0 0-5,2 0-14,0 0-3,0 0-3,-2 0 2,2 0 1,0 0-3,0 0 5,0 0 0,0 0 0,0 0-1,0 0-5,0 0-4,0 0 2,0 0 0,0 0-2,0 0-5,0 0-8,2 0 5,13 6 6,12-2 1,4 1 1,13-4 2,10 1 0,4-2-1,2 0 3,-6 0-3,-14 0 0,-14 0-1,-13 0 0,-11 0 0,-2 0-18,0 0-10,0 0-32,-10 0-122</inkml:trace>
  <inkml:trace contextRef="#ctx0" brushRef="#br0" timeOffset="42935.8333">20997 4606 655,'0'0'3,"0"0"-2,0 0 5,0 0 2,0 0-4,0 0-1,0-2 6,0 2-8,0 0-1,0 0 0,0 0 0,0 0-1,0 0 2,0 0-1,0 0 2,0 0-2,0 0-3,0 0 3,15 0-7,12 0 7,11 0 4,13 0 4,7 0 0,5 0-7,-1-2 8,0-6-6,-6 0 3,-14 0-6,-13 4 2,-13 0-2,-11 4 0,-5 0-1,0 0-7,0 0-46,-5-2-154</inkml:trace>
  <inkml:trace contextRef="#ctx0" brushRef="#br0" timeOffset="46223.7735">20584 2709 41,'0'0'185,"0"0"-77,0 0-21,0 0-28,0 0-19,0 0-15,-13 6-11,11-6-3,2 0-4,0 0 6,0 0-1,0 0 18,0 0 8,0 0-19,0 0 2,0 0 1,0 0-1,0 0-7,7-6 4,13-12-3,9-10-13,9-11 5,8-8-5,8-11 3,6-13-4,4-9 1,3-4 0,-7 7 2,-8 11-4,-17 16 0,-10 18 0,-12 12 1,-8 12 0,-3 8 1,-2 0-2,0 0-3,0 0-15,0 0-1,0 0-2,0 16-6,3 6 17,1 4 3,2 5 2,3 0 5,1 1 0,5 5-1,5-3 1,11 6 0,11 4 0,14 2 0,11 6 1,9 0 1,4 2 0,0-1-2,3-8 1,-8 0-2,-6-5-4,-6-10-143</inkml:trace>
  <inkml:trace contextRef="#ctx0" brushRef="#br0" timeOffset="71013.1077">26001 7099 653,'0'0'3,"0"0"-3,0 0 0,0 0 4,0 0-1,0 0-2,0 0-1,0 0 0,0-4 3,0 4-3,0 0-1,0 0 0,0 0 1,0 0-7,0 0 6,0 0 0,0 0-2,0 0 0,0 0-2,0 0 4,0 0-19,0 0 2,0 0 9,0 0-1,0 0-1,0 0-5,-2 0 0,-1 0-6,3 0 12,-4 0 9,4 0-4,0 0 4,0 0-6,0 0 0,0 0-25,-2 0-7,2 1-9,0 2-44,-2-2-3,2 1-73</inkml:trace>
  <inkml:trace contextRef="#ctx0" brushRef="#br0" timeOffset="73757.9119">26904 12428 69,'0'0'1,"0"0"30,0 0-25,0 0-6,0 0-39</inkml:trace>
  <inkml:trace contextRef="#ctx0" brushRef="#br0" timeOffset="73905.5974">26904 12428 118,'35'-148'21,"-37"140"-10,-2-6-11,4-2-1,0-4-29</inkml:trace>
  <inkml:trace contextRef="#ctx0" brushRef="#br0" timeOffset="118591.8119">20939 5819 230,'0'0'141,"0"0"-58,0 0-17,0 0-45,0 0-1,0 0-6,0 0-4,-14 0-2,14 0 6,0 0 2,-2 0 3,-2 0-11,-1 0 4,-1 0-9,1 0 1,3 0-3,-2 0 3,4 2-4,-5 0 3,0 0-2,1-2 0,-2 2-1,1 0 0,1 0 3,-1 0 0,5-2 7,0 0-1,0 0-2,0 0 1,0 0-1,0 0-3,0 0 0,0 0 6,0 0-5,0 2-5,7 2 1,17 2-1,10-2 12,12-2-1,6-2 3,6 0-1,-3 0-3,-3 0 0,-10-2-1,-13-2-4,-11 0-1,-10 4-3,-5 0-1,-3 0 0,0 0 1,0 0-2,0 0-7,0 0-48,0 0-45,0-4-179</inkml:trace>
  <inkml:trace contextRef="#ctx0" brushRef="#br0" timeOffset="129300.6851">29013 5494 59,'0'0'46,"0"0"-14,0 0-6,0 0 8,0 0-27,0 0-7,0 0 1,-2 0 1,2 0-2,0 2 0,-2 0 7,0 2 30,0 0 50,2 0-62,-2 2-13,2 0 8,-3-2-13,3 0-6,0 0 3,-2 3 5,0-6-9,2 3 8,-3-2-4,1 2-3,2 0 6,-2 2-6,-1 0 1,3 0-2,-2-2 6,2 0-6,0 0 1,-2 1 2,0-1-2,0-3 1,0 2-4,2-3 4,0 0 7,0 0 18,0 0 11,0 0-6,0 0 12,0 0-2,0 0-16,0 0-9,0 0 2,0 0 2,0 0-4,0 0-7,0 0 3,0 0 4,0 0-9,0 0 0,0 0-2,0 0-3,0 0-3,0 0 0,0 0 0,0 0-1,0 0-6,0 0 7,2 0-6,4 0 5,1 1 1,-2 5-1,-1 5-3,1-4 3,-3 4 0,-2-1-7,0-1-3,0 4 1,0-3 10,-4-1-9,-10 2 8,1-4-14,-1 2 6,5-5 6,5-4 0,2 0 3,2 0 1,0 0 6,0 0 0,0 0 25,0 0-3,0-2-17,0-6 3,0 0-7,0 0-4,0-1-3,6 4-1,8-1 0,1-1 0,1 3 0,1 1-1,-3 3-3,-5 0 2,-5 0 1,-4 0-3,0 0-2,0 14 1,0 8-2,0 2 6,0-4-1,-2-6 2,-4-6 2,1-4-2,0-2 5,3 0-3,2-2 4,-2 0-1,0 0 0,-1 0-3,1 0 1,0-6 3,0-4-6,0 0 0,2 2 0,0-2 0,0 2 0,0 2-4,0 1-3,0 1-30,0 1-30,0-1-82</inkml:trace>
  <inkml:trace contextRef="#ctx0" brushRef="#br0" timeOffset="182166.2818">19747 11379 673,'0'0'12,"0"0"-3,0 0 6,0 0-13,0 0 3,0 0 5,0 0 8,0 3 2,0-3 0,0 0-4,0 0 1,0 0 32,0 0-44,0 0-3,0 0-2,0 0 4,0 0 2,0 0 5,0 0-2,0 1-4,0-1-4,0 7-1,0 7-2,0 12 0,0 12 2,-5 10 0,3 10 1,-2 4-1,0-2 1,-1-5-1,2-5 0,1-6 0,2-6 1,0-4-1,0-8 0,0-2 0,0-2 0,0-4 0,0 0-1,-2-4-28,2-6-11,0-2-31,0-6-11,4 0-65,14-14-198</inkml:trace>
  <inkml:trace contextRef="#ctx0" brushRef="#br0" timeOffset="182632.8051">20112 11664 565,'0'0'53,"0"0"2,0 0-38,0 0-5,0 0 16,0 0 9,-4-8-9,0 8-22,-1 0-6,-9 18-1,-1 15-3,-5 7 1,2 2 1,5-2 2,6-2-2,5-2 4,2-2-4,0-4 2,0-4 0,9-4 2,9-4-2,6-5-4,5-8 4,4-5 4,6 0 0,3-18 20,0-12-12,-2-8-4,-6-8 6,-10-8-3,-4-14-3,-6-7-8,-12 1 0,-2 6 0,0 14 0,-25 12-7,-6 12-15,-9 8 6,-5 6-6,-3 5-6,0 2-26,9 3-37,7-2-113</inkml:trace>
  <inkml:trace contextRef="#ctx0" brushRef="#br0" timeOffset="185554.783">19570 9544 383,'0'0'79,"0"0"-9,0 0-54,0 0-10,0 0 5,0 0-11,0 0 2,0 7-1,0-3-1,0-2 0,0 0 0,0 2-2,0 0 1,0 4 1,-2 2 0,0-6-138</inkml:trace>
  <inkml:trace contextRef="#ctx0" brushRef="#br0" timeOffset="186520.4973">19613 9737 452,'0'0'80,"0"0"-37,0 0-9,0 0 0,0 0 8,0 0-10,-2-8-5,2 8-4,0 0-4,0 0-8,0-2 3,0 2-6,0 0-7,0-2-1,0 2 0,7 0 0,11 0 0,3 0-3,4 0-2,-2 8 5,-1 8-1,-4 9-2,-2 4 3,-3 8 1,-7 3-1,-4 4 1,-2 0-2,0 2 1,0-4-5,-8 0 5,-8-2 1,-4-3-1,-5-4 3,-2-2-2,3-5-1,-4-2-1,1-2 1,0-4 0,-2-4-7,6-2 1,3-4 5,1-4 0,3-4 1,-2 0-4,2 0 3,1-4 0,1-12 0,1-6 1,5 0-1,2-5 1,6 5-6,0 3 5,0 2 0,0 6-1,12 3 0,-1 3 1,-3 4-4,4-2 3,-3 3-3,5 0 0,-1 0 4,7 4-1,2 14 0,5 6 1,-3 5 0,1 3 1,0 4 0,-8 0 1,1-2 0,-3-4 1,-1 0 3,-3-6-5,-2-1 4,2-5-4,-4-4 0,1-3 0,1-3 2,1 0-1,3 1-1,1-1-3,1-2-46,3-1-40,-1-5-41,1 0-313</inkml:trace>
  <inkml:trace contextRef="#ctx0" brushRef="#br0" timeOffset="187105.6778">20159 10158 467,'0'0'61,"0"0"-30,0 0-5,0 0 16,0 0-5,0 0-24,-40-8-9,33 12-4,-4 23-2,0 9 2,0 5 1,0 6 5,6-5-3,5-2 4,0-4-6,0-4-1,16-2 0,4-4 5,4-8-3,5-4 10,4-7-1,2-6 26,2-1-12,-3 0 6,-3-18-11,0-12 6,-2-6-12,-6-12-3,-4-4-5,-10-10-6,-9-3 1,0 1-2,-11 6-7,-20 6-2,-11 8-7,-3 8-3,0 8-1,8 4-16,8 4-28,11 0-57,11-5-249</inkml:trace>
  <inkml:trace contextRef="#ctx0" brushRef="#br0" timeOffset="188592.037">19441 7758 327,'0'0'97,"0"0"-20,0 0-29,0 0-7,0 0 15,0 0-13,0-36-14,0 30-2,0 0 4,0 2-10,0-2 6,8-2-16,0-2-8,5-2 1,1 0-1,4 0-3,2 2 0,0 0-3,2 2 3,-4 4-2,-3 4 2,-1 0-2,-1 0 0,1 14 0,-3 10-12,2 8 5,-6 4 6,-5-2-5,-2 2 6,0-4-11,-14-2 5,-7-1 4,-4-6-7,0-2-6,5-7 6,7-6 0,7-5 0,4 0 11,2-3 0,0 0 4,0 0-3,0 0 6,0-3-4,6-4-3,9-1 0,3 0-3,5 2 2,1 2 1,-2 1 0,3 3-1,-5 0 0,0 0-1,-2 4 2,-3 13 0,-1 6-3,-5 8-1,-7 3-8,-2 4 8,0-2 4,-15-4-1,-10-4 1,-6-6-3,-3-4 3,-3-2 2,-4-6-1,1-4-1,0-4 1,0-2 0,4 0 8,5 0 2,2-14-6,6-4-5,6-4 0,6 0-1,8 0-28,3-2-73,0-2-244</inkml:trace>
  <inkml:trace contextRef="#ctx0" brushRef="#br0" timeOffset="189060.5098">20075 7808 328,'0'0'121,"0"0"-39,0 0-41,0 0-12,0 0-2,0 0-12,-83 50-10,58-9-2,8 3 2,3 6-5,7-4 2,7 0-2,0-4 2,0-8-2,3-6 4,15-8-3,1-4-1,6-3 4,4-9 5,4-4 14,5 0 7,3-9 2,-8-13-10,-2-2-11,-6-6 14,-10-8-3,-3-6-13,-10-6-4,-2-4-5,-14 0 0,-17 7-7,-9 9-10,0 10-8,2 8 2,0 4 1,9 6-11,4 2-19,8-2-91</inkml:trace>
  <inkml:trace contextRef="#ctx0" brushRef="#br0" timeOffset="190999.4587">19457 3567 643,'0'0'5,"0"0"0,0 0-3,0 0 10,0 0-2,0 0 1,0-4 0,0 4 7,0 0-4,0 0 10,0 0-1,0 0-6,0 0-11,0-2 4,0 0 3,0 0-13,0-2-2,16-4 0,19-4 4,19-6-3,6 0 2,2 0 1,-1 2-1,-14 4 5,-14 4-6,-16 4 2,-9 4-5,-8 0 2,0 0-11,0 0-30,0 0-8,-5 0 12,-17 8-41,-11 8 11,-10 0-87,-6 0-105</inkml:trace>
  <inkml:trace contextRef="#ctx0" brushRef="#br0" timeOffset="191053.9543">19457 3567 120</inkml:trace>
  <inkml:trace contextRef="#ctx0" brushRef="#br0" timeOffset="191501.2847">19457 3567 120,'16'-8'77,"-27"12"28,6-4-18,5 4-61,-2-2-2,0 4-3,2 6-8,0 2 1,0 6 14,0 0-14,0 5-4,0-2-1,0 0-8,2-1 2,0-7 1,1 0-4,-1-8 2,0-3-1,0-1-1,0-3 0,-2 0 2,0 0 26,2 0 8,1 0 4,-1 0-23,7 0 1,6-11-7,6-4-4,8-2-6,2 2 2,4 4-2,1 4-1,2 3-2,-7 4 2,-2 0-7,-7 0 7,-3 0 0,-2 11-2,-3 10 2,-1 9-3,-2 10 6,-2 6-3,-7 2 0,-2 2 2,0-6-1,-16-2 2,-11-6 1,-8-6-1,-5-3 5,-2-8 6,-5-4 2,5-8 0,1-4-10,6-3-2,1 0 13,7-10-17,6-8-3,3-3 0,9-2-10,9-4-42,0 0-21,0-8-178</inkml:trace>
  <inkml:trace contextRef="#ctx0" brushRef="#br0" timeOffset="191921.1561">20056 3553 385,'0'0'120,"0"0"-49,0 0-10,0 0-29,0 0-23,0 0-6,-75 40 1,50-2-3,3 11 1,5-2-2,7 4 0,10-4-1,0-2-1,0-7 2,22-6 0,3-8 0,6-8 0,1-8 3,5-8-1,1 0 11,-5-16 15,1-14 5,-8-8-11,-7-10-8,-6-6-5,-13-13-7,0-1-2,-7-2-2,-22 6-13,-2 12-17,-5 16 10,3 18 1,2 10-8,10 8-27,9 0-51,9 0-281</inkml:trace>
  <inkml:trace contextRef="#ctx0" brushRef="#br0" timeOffset="192235.3497">21041 3417 462,'0'0'93,"0"0"-33,0 0-17,0 0-24,0 0-9,0 0 4,87-6 11,-31-9 5,9 0-22,-3 3-8,-8 3 0,-21 1-102,-24 2-503</inkml:trace>
  <inkml:trace contextRef="#ctx0" brushRef="#br0" timeOffset="204403.3169">20025 4752 162,'0'0'41,"0"0"-16,0 0 27,0 0-6,0 0-8,0 0 11,0 0 0,0 0-11,0-22 6,0 18-8,0-2 8,0 2-9,0-2-15,0-2-2,0 0 2,0-2-7,0 0 1,0-2-1,0 0-7,-2-2-2,-2 0 2,-1 2 85,1 2-87,4 4-1,0 0-3,-2 2 1,2 0 1,0-1 3,0 5 0,0 0 0,-2 0 0,0 0-5,2 0 0,-6 0-4,2 0-7,-7 23-25,-9 11 5,-7 12 29,-6 4 0,-3 2 2,-2-1 1,-1-1-1,-2-6 0,3-6 2,7-6-2,6-8-1,10-8 1,3-4 0,8-6 0,2-4 0,2-2 0,0 0 1,0 0 0,0 0-1,0 0 5,2-6-1,16-10-1,11-2-3,9-2 0,6 0-2,3 8 2,5 2 0,1 4-2,3 6 2,-3 0 0,1 0-2,-3 0 3,-2 0-1,-7 0 0,-1 0-1,-6 0 1,-8 0 1,-5 0-1,-10 0 0,-6 0-1,-6 0-6,0-6-17,0-8-74,-2-13-154</inkml:trace>
  <inkml:trace contextRef="#ctx0" brushRef="#br0" timeOffset="204734.5179">20027 4628 428,'0'0'85,"0"0"-22,0 0-9,0 0 8,0 0-43,0 0-13,0 10-6,-2 20-5,-4 16 5,-3 12 0,-5 4 4,1 0-1,5-5-1,-4-3-2,3-6 1,5-2 1,2-4-2,2-8 2,0-5-2,0-10-15,0-6-29,10-6-24,7-7 5,4 0-34,6-28-195</inkml:trace>
  <inkml:trace contextRef="#ctx0" brushRef="#br0" timeOffset="205119.3957">20515 4610 515,'0'0'55,"0"0"31,0 0-54,0 0-20,0 0-12,0 0 0,-73 106-1,53-56-1,7-2 1,11-3 2,2-8-2,0-6 2,6-8 1,11-4-1,4-9 5,1-2-5,-2-6 10,0-2 1,3 0 25,-1-6-6,2-18 8,3-14-3,-4-9-25,-5-9-9,-7-4 0,-9 0-1,-2 6-1,-11 8-8,-23 9-7,-8 15-33,-10 11 17,1 11-10,-7 0-6,0 7-65,7 18-80</inkml:trace>
  <inkml:trace contextRef="#ctx0" brushRef="#br0" timeOffset="206024.3143">19693 5859 495,'0'0'3,"0"0"28,0 0-12,0 0 8,0 0 33,0 0-14,-13 2-19,11-2-3,0 0 7,0-8 3,2-8-11,0-2-7,0-6-9,17-4-7,19 2-1,13-2-2,11 4 3,7 8-1,5 7 1,-8 9-4,-6 0 0,-16 25-6,-17 7-22,-21 6 5,-4 6 8,-29 2 14,-25 0 5,-8-4 4,-11-4-4,1-6 0,1-5 0,2-7 1,11-10 1,16-6 11,15-4-3,13 0 8,12 0 16,2-16-14,0-15-13,29-5-7,9-2-1,13 4-2,10 6 3,1 8-2,5 6-3,1 10 5,2 4-1,1 0-2,-4 18 3,-11 4-2,-19 2-3,-16-1 3,-19 2-9,-2 1-5,-27 5 12,-15-1 0,-9-4 3,1-8 1,6-4 0,6-8 0,9-6 1,7 0 0,11 0-1,5 0 18,6 0 6,0-2-10,0-10-7,25-9-7,21-7 0,16 1-1,5 0-4,1 8 4,-7 6 1,-16 9-15,-16 4-26,-16 0-16,-13 22 15,0 2 27,-7 1 15,-11-6 1,5-5-1,4-7 0,7-5-1,2-2 2,0 0-5,0 0 4,2-20-90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12-11T10:17:31.651"/>
    </inkml:context>
    <inkml:brush xml:id="br0">
      <inkml:brushProperty name="width" value="0.05292" units="cm"/>
      <inkml:brushProperty name="height" value="0.05292" units="cm"/>
      <inkml:brushProperty name="color" value="#FF0000"/>
    </inkml:brush>
  </inkml:definitions>
  <inkml:trace contextRef="#ctx0" brushRef="#br0">22249 8863 124,'0'0'20,"0"0"17,0 0 21,0 0 10,0 0-7,0 0-20,0 0 4,0 0-8,0 0-10,0 0 7,0 0-12,0 0 4,0 0 11,0 0-17,0 0-4,-5 0-3,1 0 0,2 0-4,-5-4 9,3 0-3,0 0-7,2-4 14,-4 2-10,4 0-10,0 0 9,2 0-7,0-2 5,0-2-8,0-2-1,6-2-4,10 0-2,3 2 6,-2 3-3,-1 5 2,-3 3 0,0 1-6,-3 0 0,0 20 7,-3 12-3,-3 0 8,-4 2-4,0-6 1,0-6 0,0-8 2,-6-4-1,-5-6-2,0-4 16,-5 0-10,-2 0 4,0-18-4,2-2-6,6-4-1,3 6 0,3 0 0,4 6-3,0 0 3,0 0-1,0 4-3,0 2 2,0 4-2,0 2-2,0 0-3,0 0 2,0 0-12,0 0 7,0 0 8,0 0-4,0 4 8,0 0 1,2-2-1,-2-2-20,2 0-7,-2 0-13,0 0 4,0 0-67,0 0-225</inkml:trace>
  <inkml:trace contextRef="#ctx0" brushRef="#br0" timeOffset="2787.0254">23731 8131 248,'0'0'73,"0"0"7,0 0-33,0 0-16,0 0-9,0 0-9,0 0 0,0 0-8,0 0 7,0 0-9,0 0 2,0 0-5,0-2-1,0-4-9,0-2-155</inkml:trace>
  <inkml:trace contextRef="#ctx0" brushRef="#br0" timeOffset="6115.0311">26108 6996 249,'0'0'77,"0"0"-9,0 0-15,0 0-13,0 0-13,0 0 4,0 0 4,-4 0-2,-1 0-11,2 0-4,-1 0 1,-2 0-14,-3 0 3,-3 0 1,-1 0-9,-1 4 1,2 4-1,3-4 1,5 0-1,-2-4 1,6 2 8,-2-2-7,0 2 17,-2 0-9,1-2-5,-1 0 0,2 0-3,2 0 1,0 0-2,0 0 0,0 0 5,0 0 11,0 0-6,0 0 9,0 0-12,0 0 5,0-4-8,0-8-5,9 2 0,2 2 0,0 4 0,0 0 0,5 2-7,-3 0 5,-1 2-2,-4 0 2,-5 0-6,-1 0 1,-2 10 3,0 6 4,-2 2 1,-17 2 0,2-6 6,1-4-7,3-6 2,4-4-1,0 0 7,0 0 5,3-6-9,1-14 5,3-8-1,2-2-8,0 2-1,0 6-1,7 8-5,-3 10 6,-2 4 1,-2 0 0,0 0-5,0 0 0,0 0 0,0 0-5,0 0-23,0 0-15,0 0 7,0 6-5,0 0-39,-4-2 1</inkml:trace>
  <inkml:trace contextRef="#ctx0" brushRef="#br0" timeOffset="9930.2337">27543 6038 176,'0'0'179,"0"0"-59,0 0-60,0 0-15,0 0-8,0 0-5,0 0-6,0 0 3,0 0-2,0 0-3,0 0-3,0-4-8,0-2 9,0-2-3,0-1 6,0 0-7,0 0 2,0 0-5,0 0-13,7 0-2,6-4-1,7-1 1,2 0 0,3 2 0,-5 2 0,-3 2-3,-7 6 4,-6 2-3,-2 0-1,-2 0 3,0 0 5,0 0-5,0 0-5,0 0 5,-6 0 6,-8 10-6,-5 0 0,-2 0 2,-1-4-1,2-4 1,4-2 4,3 0-1,6 0-4,5 0 6,2 0 6,0 0-6,0 0-6,0 0-1,0 0-2,0 0-2,0-4 2,2 2 2,5 0-3,-3 2 0,-4 0 3,0 0-3,0 0 2,0 0-1,0 0-3,0 0-5,0 6 7,-2 8 3,-14 0 3,-8-1 0,-2-2 2,-7-3-2,5-4 0,4-2-2,5-2 7,13 0-6,4 0 5,2 0 0,0 0-7,0-18-4,13-4 4,5-4-1,-3 8 0,-3 8-1,-8 6 1,-4 4-1,0 0-1,0 0-1,0 0-10,0 0-34,0 0-16,0 0-20,5 4-2,-1 4-92,-2-1-162</inkml:trace>
  <inkml:trace contextRef="#ctx0" brushRef="#br0" timeOffset="14444.8533">28849 4764 331,'0'0'144,"0"0"-42,0 0-16,0 0-33,0 0-12,0 0-18,0 0 6,11-28-14,-11 28-11,0 0-4,0 0-2,0 0-4,0 0 6,0 0 90,0 0-90,0 0-3,0 0-2,0 0 5,-5 4 1,-1 0 4,-1 0-5,4-4 2,1 0 1,2 0 2,0 0-2,0 0 9,0 0 6,0 0-8,0 0 2,0 0-6,0 0 0,2-4-5,16-14-1,9-4 0,9-2-1,-3 6 0,-6 6 1,-11 6-1,-7 6 0,-9 0-8,0 0 9,0 8-10,0 22 0,-14 8 10,-1 2 3,-6-4-2,-1-8-1,2-3 0,2-11 0,5-6 5,5-6 0,-2-2 0,3 0 0,1-13 3,-1-9-8,2-7 1,5 0-2,0-1-1,0 4 2,0 4-12,0 8 3,3 6-16,2 4-4,1 2-27,-2 0-34,-4 0-21,0-2-202</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12-19T15:27:05.283"/>
    </inkml:context>
    <inkml:brush xml:id="br0">
      <inkml:brushProperty name="width" value="0.05292" units="cm"/>
      <inkml:brushProperty name="height" value="0.05292" units="cm"/>
      <inkml:brushProperty name="color" value="#FF0000"/>
    </inkml:brush>
  </inkml:definitions>
  <inkml:trace contextRef="#ctx0" brushRef="#br0">24247 15476 331,'0'0'214,"0"0"-201,0 0 43,0 0-45,0 0-8,0 0-3,0 0-4,0-58 2,0 58-2,0 0 4,0 0 4,0 0 8,0 0-4,0 0-1,0 0 2,0 0-4,0 0-2,0 0-2,0 4 3,0 4-2,5 2 0,2-2 1,-1-2-3,1 2 0,-3-4 0,1 2 1,2-2 0,0 0-1,3-4 1,2 0 0,1 0-1,0 0 2,1 0-2,-6 0 4,4-4-4,-1-14 2,2-4 3,3-10 1,1-4 1,4-8-1,3-12-4,3-8-1,0-11 1,-1-3 2,-1-4-2,-5 4-1,-3 6-1,-5 7 3,-1 15-1,-5 10 3,0 12 1,-2 14-3,-4 8-1,2 6 3,-2 0-3,0 0 2,0 0-2,0 0-2,2 0-4,-2 18 4,5 8 0,1 6 0,6 6 0,1 2 1,5 6-1,4 7 0,5 1 0,4 2 0,2 8 1,3-2-1,-2-8 2,-1-1-2,-4-7 0,-5-6 0,-6-8 0,-7-6 0,1-12 0,-6-2-2,-1-12-1,-3 0-4,-2 0 5,0 0 2,0 0 0,0 0-1,0-4 1,0-14 0,0 0 1,-9-4 0,-7 0-1,-1 0 1,-4-6 1,-1-2 1,-5-6-1,-1-1-1,-3-11-1,0 6 0,-6 2 2,4 6 1,-3 10 0,1 8-2,1 4 3,1 10-4,2-2 0,0 4 0,4 0 0,-2 0 0,4 4-2,3 14-11,2 0-8,0 4-8,5 2-5,-4 0-47,6 0-72,2-6-219</inkml:trace>
  <inkml:trace contextRef="#ctx0" brushRef="#br0" timeOffset="1074.1979">25635 14963 317,'0'0'90,"0"0"-81,0 0 38,0 0-24,0 0-18,0 0 0,0 0 8,-42-36 4,32 36 2,-9 0-17,-3 0-2,-2 0 1,-1 0-2,-2 18 1,1 0 0,-1 8 2,2 6 5,6 8 7,0-4-7,9 0 4,5-1-6,5-9-5,0-7 4,0-6-2,0-7-2,11-2 0,5-4 0,1 0 1,2 0 3,0-14 2,1-4 4,-5 0 2,-1-5-1,-5 5 5,-2 0-4,-5 6-5,1 8 1,-3 4-2,0 0 2,0 0 3,0 0-6,0 0-3,0 0-2,0 12 0,0 10-2,0 2 0,6 7 2,9 3 0,10 4 0,4 2 0,7 8 0,-1-2 0,6 6 0,-1-6 0,0 7 2,0-9-2,-4 2 0,-9-2 0,-6-4-1,-7 0 0,-10-8 1,-4-2 0,0-4 0,0-2 0,-10-2 0,-15 0 0,-4 1-2,-7-5 2,-4 0 2,-7-4-2,-4-2-2,-5-11 2,3-1 0,-1 0 0,3 0-1,7-18-1,6-5-1,9 1 0,7-9-4,5-9 7,11-2-3,6-10 3,0 2-1,0 0-1,14 3 2,10 6 0,7-4-1,5 1 0,8 2 1,6 0-15,0 2-31,4 2-13,-2 8-93,-12 2-165</inkml:trace>
  <inkml:trace contextRef="#ctx0" brushRef="#br0" timeOffset="1658.2703">25945 15069 507,'0'0'2,"0"0"35,0 0-2,0 0-31,0 0-3,0 0-1,-2-2 1,2 2-1,0 0-1,12 0 1,0 0 2,9-2 3,1-10-2,2 2-2,3-6 1,2-2-1,4-2-1,-1-6 0,-1-2 0,-2 2 1,-7-6 0,-7 6 1,-5-6 3,-6 3 20,-2 5-15,-2 2-8,0 8 3,0 2-1,-12 6 1,-9 6-2,-4 0-3,-6 2 0,-2 18-1,-7 7 1,1 5 0,4 8 0,-1 6 1,5 4-1,2 6 2,5-4-1,4 0 3,11 0 4,6-6-6,3-3 0,6-5 3,17-4-5,11-6 0,4-6 0,4-4 2,6-6-1,4-12 2,4 0-2,-2 0-1,-6 0 0,-5-20 0,-7 0-15,-11-2-76,-17-6-215</inkml:trace>
  <inkml:trace contextRef="#ctx0" brushRef="#br0" timeOffset="4164.187">14836 9585 226,'0'0'74,"0"0"-50,0 0 43,0 0-23,0 0-1,0 0-18,0 0 28,27 4-43,-25-2-1,1 0-7,-3-2 0,2 0-2,-2 0 8,4 0-3,-2 0 2,3 0 4,1 0 0,2 0-2,2 0 5,3 0-7,1 0 1,3 0-4,4-6-2,4-6-1,1-6 0,6 0-1,-1-2 2,2-2-1,0 0-1,-1-3 0,1 0 0,-4-1 1,-2-3 1,-8 3 2,-3-4 1,-5-2 6,-3-4-3,-2-6-5,-4-2-1,-2-1-2,0 1 5,0 8-5,0 7 0,-14 4 1,-3 9 1,-3 2 0,-5 4-1,3 2-1,2 6-1,2 2 0,3 0 0,2 0-9,1 0 9,-1 16 0,-1 8 0,5 12-3,3 7 3,4 7 1,2 4-2,0 0 2,6 0-1,15 2 1,2 0 0,6 5 0,3-2 0,3 4 0,2-1 0,-2 4 0,5 2 0,-7 3 0,-2-3 0,-6 0 0,-5-6 0,-2-2 1,-4-6-1,-4-14 0,-3-12 2,-3-14-2,-2-10 1,2-1-1,-2-3 3,0 0 1,0 0 3,-2-21-3,0-8-2,0-8-2,0-3-1,2 4-1,7-2 0,2 0 0,2 0 0,3-2-3,4 6 4,0 2-2,0 9 1,-2 10 1,-5 4-3,-1 9 1,-4 0-8,5 0-4,3 18 15,3 3-1,0 3 2,4 2-1,-1 0 1,-2-2 0,4-2-1,-1 0 1,2-4-1,-2 0 0,4-4 0,0-4 1,2-2-1,-2-4 0,-2-4 0,-4 0 2,2 0-2,-1 0 1,3-4 0,-3-12-1,0 0 1,3-6-1,-3-4 1,0-4-1,-2-7 0,1-4 0,-4-9 0,1-9-4,-3-1-3,-3 2 0,-5 10 5,-5 10-1,-2 14 6,0 8-3,0 8 0,-15 6-3,-8 2 3,-4 0 0,-2 11-1,0 14 0,-2 3 1,6 6 0,6 4-2,7 2 0,6 2 1,6 0 1,0 1-1,4-6 1,18-2 0,5-6 0,0-6-1,-1-5-2,3-6 1,2-8 2,6-4 0,0 0-2,3-6-4,2-14-13,-1 0-9,-1-5-15,-9-1-88,-4 1-112</inkml:trace>
  <inkml:trace contextRef="#ctx0" brushRef="#br0" timeOffset="4457.9291">16665 9394 473,'0'0'0,"0"0"0,0 0 0,0 0 1,0 0 1,0 105-2,0-71 2,5 4 6,1 2 8,6 2 2,-1-4-6,5-2-10,1-6-1,-1-4 0,1-8-1,-1-5 0,0-8-2,0-5-8,-3 0-26,0-4-28,-4-19-122</inkml:trace>
  <inkml:trace contextRef="#ctx0" brushRef="#br0" timeOffset="4899.9788">16563 9206 481,'0'0'0,"0"0"0,0 0 8,0 0 11,0 0-7,0 0-10,-16-76 0,16 70-2,0 1 1,0 4 1,0 1-1,12 0-1,5 0 1,3 0 1,3 0-1,1 10 9,-4 6-1,-7 4-8,-1-2-1,-10-2 2,-2 0 2,0-2-3,-6 0 3,-19-4-4,-4-2 2,0-2 3,4-6 2,6 0 19,3 0-7,3-8-6,1-12-13,3-4 0,5-4 0,4 2-4,0-2-2,0 6 1,13 2-25,7 1-4,3 4-27,6 1-87</inkml:trace>
  <inkml:trace contextRef="#ctx0" brushRef="#br0" timeOffset="5643.2269">17214 9250 300,'0'0'0,"0"0"0,0 0 15,0 0 8,0 0 3,0 0 5,-32-106 14,16 106 26,1 0-62,-5 4-8,-5 26-1,1 8 0,2 10 1,4 6 1,9-2-1,5-1-1,4-9 0,0-8 0,6-10 0,10-10 1,-3-8 1,1-6-1,1 0 1,1 0 9,4-12 3,-4-4-2,-3 4-4,-7 4-1,-4 5 2,-2 3 0,0 0 6,0 0-10,4 4-5,2 15-6,5 9 6,5 8 5,3 6-4,6 6 0,4 6 0,6 0 0,3 4-1,5 1 1,-1 1-1,3 4 0,-3 2 2,-2 1-2,1-1 0,-10-8 0,-10-10 0,-11-12 0,-10-6 0,0-6 1,-20 2 2,-18-4 0,-9-2-2,-9-4 1,-4-8-2,-1-8 2,1 0 1,8-10-1,4-24 2,13-16-2,10-18-2,14-16 0,11-13-1,0-3 0,13 4 1,16 8-3,5 4-6,4 5-20,0 5-5,-1 6-28,1 2-66,-5 1-63</inkml:trace>
  <inkml:trace contextRef="#ctx0" brushRef="#br0" timeOffset="6433.1179">17454 9118 349,'0'0'21,"0"0"-21,0 0 0,0 0 25,0 0 19,0 0-14,22-57 15,-6 25-3,2-4-15,0-2-14,-2-4-7,-1-4-2,-1-2 0,-6-6 7,-3 2-5,-5 3 1,0 3 3,0 10-4,-5 2 0,-11 6-5,1 10 0,-3 6-1,1 10 1,-4 2-1,-3 0-4,-1 16 4,1 16-2,-1 6 2,5 2-4,5-1 4,5 1-3,10 2 2,0-1 0,0 4 1,10 1-1,9 6 0,4 2 0,-1 6 1,3 0 0,-3-2 1,-2 3-1,-2-5 0,-7 0 1,0-8-1,-5-6 0,-2-10 1,-4-10-1,0-7 1,0-8 0,0-4 2,0-3 3,-4 0-2,-6 0 3,-1-3-4,-1-16-3,3-8 0,3-4 0,4-8-2,2 3 1,0 2-3,6 6 1,7 4 1,8 6 0,-3 6-4,3 4 3,2 8 0,-1 0-5,1 0-4,1 16 11,-2 6 0,-1 2 1,-2 0 0,-1-4 1,3-2-1,-4-4 0,6-3 0,-1-6 1,2-3-2,1-2 1,-5 0-4,0 0 4,-5 0 0,2-6-3,-9-10 3,1-4-12,-5-10-3,-2-6-12,4-12-2,-4-12-29,2-16-47,0-10-45,1-7 22</inkml:trace>
  <inkml:trace contextRef="#ctx0" brushRef="#br0" timeOffset="6702.2616">17953 8392 106,'0'0'129,"0"0"-112,0 0 84,0 0-44,0 0-18,0 0-27,-56-49-8,50 66-4,4 9 10,2 8 1,0 8-1,0 6-4,0 8 5,8 2 5,11 3-4,2 1 3,4-2-9,2 4 1,2-2-2,0 2 0,-4-4-5,-3-3 1,-7-7 0,-2-8-1,-3-10-1,-6-8-13,0-14-31,-4-8-57,0-2-231</inkml:trace>
  <inkml:trace contextRef="#ctx0" brushRef="#br0" timeOffset="6933.4434">17793 8995 502,'0'0'39,"0"0"-39,0 0-2,0 0 2,0 0 1,121-10 5,-61-22-4,4-4 1,1-4-3,-3-2-22,-6 0-145</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62.13592" units="1/cm"/>
          <inkml:channelProperty channel="Y" name="resolution" value="62.42775" units="1/cm"/>
        </inkml:channelProperties>
      </inkml:inkSource>
      <inkml:timestamp xml:id="ts0" timeString="2021-12-11T10:06:54.248"/>
    </inkml:context>
    <inkml:brush xml:id="br0">
      <inkml:brushProperty name="width" value="0.05292" units="cm"/>
      <inkml:brushProperty name="height" value="0.05292" units="cm"/>
      <inkml:brushProperty name="color" value="#FF0000"/>
    </inkml:brush>
  </inkml:definitions>
  <inkml:trace contextRef="#ctx0" brushRef="#br0">27146 4004</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12-11T09:05:29.742"/>
    </inkml:context>
    <inkml:brush xml:id="br0">
      <inkml:brushProperty name="width" value="0.05292" units="cm"/>
      <inkml:brushProperty name="height" value="0.05292" units="cm"/>
      <inkml:brushProperty name="color" value="#FF0000"/>
    </inkml:brush>
  </inkml:definitions>
  <inkml:trace contextRef="#ctx0" brushRef="#br0">8907 16375 208,'0'0'0,"0"0"0,0 0 2,0 0 1,0 0-3,0 0-9,0 0-34,7-32-30</inkml:trace>
  <inkml:trace contextRef="#ctx0" brushRef="#br0" timeOffset="24304.0894">20997 1867 518,'0'0'30,"0"0"57,0 0-38,0 0-26,0 0-1,0 0-12,0 0 5,19-12-13,-19 12 2,0-2 5,0 2-6,0 0-2,0 0 5,0 0 0,0 0 0,0 0-2,0 0-2,4 0 3,-2 0-4,-2 0-1,0 0 0,0 0 1,0 0-2,0 0 1,0 0 0,0 0-5,0 0 1,2 2-5,4 14 7,1 6 2,-1 2 0,6 2 1,-3 2-1,1 4 0,0-2 0,1 4 1,-5 4-1,3 6 0,-2 5 0,-2 2 0,1 4 0,-1-1 0,1-2-1,-1 0 1,0-2 0,-1-2 0,-4 1 1,2-5-1,-2 0 0,0-2 0,0-6 0,0 0 3,0-6-3,0-2 0,0-2-2,-2 0 2,0 1 0,0-1 2,-1 2-2,1-5-2,-1 2 2,1-3 0,-2-2 3,2 2-3,-1 0 0,1 4-1,0 2 1,0 2 0,2 0 0,0 2 1,0 2-1,0 5 2,-2 1-2,2 0-3,-2 2 3,2-4 0,0 0 0,0 4 3,0 2-3,0 5-2,0 1 2,0 4 0,4 2 0,0 0-1,1-2 1,-1-2 0,0 0 0,-1 0 0,2 1 0,-1 3 0,-2 0 0,2 0 0,1-2 0,-3 0 0,0-1 0,2-3 0,-1 0 0,-3 0 0,0-2 0,0-2 0,0 0 0,0-1 0,0-2 1,0 1-1,0 1 0,0-1 0,3 0 0,-1 0-1,2 0 1,-2 1 1,3 0 1,-3 0-4,0 3 4,0-4-4,-2 0 2,0 0 0,0-8 0,2 2 0,-2-4 2,2 0-2,-2-2 1,4 0-2,-4 3 1,2 1 0,0 2 0,-2 4 0,2 0 2,0 4-4,-2-2 2,2 2-2,-2-1 2,0 0 2,2 2-2,1 1 1,-3 2 0,2 4-2,-2 0 0,2 0 1,0 1 0,0-5 1,0 0-2,-2-4 2,0 0-1,3 2 0,0 2-1,-3 1 1,2-1 0,0 0 1,-2-6-1,0-6 0,0 0 0,0-4 0,0 2 2,0-2-2,0 2 0,0 3 1,0 1-1,0 2 0,0 0-1,0 4 1,0 0-1,0 2 1,0-1 0,0-1 0,0-5 0,0 4 0,-4-1 0,1-4-1,0 2 1,1 0 1,0-2-1,2 0 3,0 2-3,0-3-1,0 3 0,0-2-1,-2 0 2,-2-2 0,-3 0 0,1-2 0,-2 0 0,0-2 3,-3 1-5,-1-3 2,3 2 0,-1 4 2,2-2-2,2 2 0,-3-2 0,3-6 0,-1 2 1,0 0 1,2 0-2,1-1-3,0-1 3,-1-1 0,1-2 1,2-1-1,-3-2 0,2-2 0,3 4 0,-2 0 0,2 2 0,0 0-1,0-4 1,0 0 0,0 0 0,0 0 0,0 1 0,0-4-1,0 4-1,0-3 2,0-2 2,0 0-2,2 0 0,-2 0 0,0 2 0,0 0 0,0 0 0,0 0 0,0 4 0,0-2 0,3 3 1,-3-2-1,0 1-2,2 3 2,1-4-1,-1 4 3,0-1-1,3 2-1,-1-2 0,2 0-1,-1-2 1,-1 2 0,-1 0 0,-3-4-2,2 2 2,0 2 0,3-2 0,-3 2 1,0 1-1,0-3 0,0 0 2,3-4-2,-3 0 0,0 4 0,-2-2-3,2 2 6,-2-2-3,3 0 0,-3-2-2,2 0 2,3 2 0,-5-2 2,4 0-2,0 0 1,-1-4-2,-1-1-1,0-6 2,-2 0 0,0-3 1,0-5-1,0 4 1,0-3 4,0-2-5,0 0 0,0 0 0,0-1 0,0 4 0,0-1 0,0 0 0,0-2 0,0 2 0,0-2 0,0 0 0,0-2 1,0 0-1,0 0 0,0 0 3,0 0 3,0 0-4,0 0-2,0 0-1,0 0 0,0 0-4,2 0 3,10 0 0,7 2 2,18 0 0,15-2 4,20 0-4,14 0 9,16 0-5,8-6-4,9-2 0,10 0 1,14-2-1,8 2 0,3-2 0,4 0 3,0 0-6,2-2 4,4-2-1,-6 1 1,-2 4-1,-5 2 0,-5 1 0,0 2-2,-6 0 2,0-2 2,-10 1 1,-3-4-3,-4 1-2,-8 0 2,-1-2 0,-10 5 0,-5-2 0,-6 0 0,-7 0 0,2-1 0,-6-2-1,-1 0 1,-2-4 0,0-2 1,-2 2-1,2 0 0,-2 2 2,6 0-1,-2-2 0,0-4-1,4 4 0,9 0 0,6 2 0,5 3-1,4 2 1,-2 1 0,-2 1 0,-3 4 0,-1-3 0,-1 2-3,0-2 3,5 1 0,4-1 2,5 3-2,4-3 1,-5 0-1,-8 4 0,-9-6 0,-9 2 0,-2 0 0,-5-2 0,0-2-1,0 4 1,0-2 0,1 2 1,-1 0-5,-4 0 8,-3 1-5,-4 1 1,-9 2 0,-6 0 0,-6 0-2,-5 0 2,-5 0 0,-1 0 0,-3 0 0,0 0 4,-1-1-6,-1-2 4,3 3-4,1-4 2,1 0 0,3 3 0,3-4 2,-1 4-3,5 1 1,-5 0 0,0-3 0,3 3 0,-3-1 0,1 1 0,3 0-4,6 0 4,4 0 0,6 0 1,1 0-1,-1 0-1,-4-3 1,-7 2 1,-4 1 1,-7 0-2,-7 0 2,0 0-1,3 0-1,3 0 0,-2 0 1,-4 0 4,-6-3-4,-7 3 0,-8 0 6,-6-2-2,-2 2 10,-2 0 0,1 0-8,-3 0 3,0 0-3,2 0-5,-2 0 0,0 0-2,0 0 0,0 0 0,0 0 1,0 0 1,0 0-2,0 0 0,0 0 0,0 0 0,0 0 0,0 0-1,0 0 0,0 0 0,0 0 1,0 0-17,0 0-10,0 0-30,0 0-14,3 0-19,-1 0-93</inkml:trace>
  <inkml:trace contextRef="#ctx0" brushRef="#br0" timeOffset="25137.0917">30174 9519 188,'0'0'152,"0"0"-90,0 0 43,0 0-59,0 0-13,0 0 2,0 0-8,-2 0-12,2 0 1,0 0 0,0 0-3,0 0-3,0 0 2,0 0 6,0 0-4,0 0 7,0 0-7,0 0 3,0 0-13,0 0 4,0 0-6,0 0-4,0 0 1,0 0-4,0 0 2,0 0-9,5 6 3,14 6 9,10 8 0,10 2-1,7 6 1,8 0 0,10 4 0,7-2 1,8 2-1,-4-1 0,-1-2 0,-7 0 0,-14-7 0,-8-6 1,-16-7-1,-13-2 0,-10-3 4,-6-4-4,0 0-4,0 0 4,0 2 0,0-2 0,0 0 4,0 0-4,2 0 0,-2 0 1,0 0-1,0 0 1,0 0 1,0 0 2,0 0 0,0 0-4,0 0 0,0 0 0,0 2 0,0 4-1,-27 9-3,-22 14 4,-24 9 0,-27 12 1,-18 0 3,-19 2-4,-11-1 0,-4-4-1,-4 2-30,5-5-42,10-4-77</inkml:trace>
  <inkml:trace contextRef="#ctx0" brushRef="#br0" timeOffset="27462.347">20868 2089 595,'0'0'1,"0"0"-1,0 0 0,0 0 1,0 0-2,0 0 2,0 0 9,0 0-7,0 0 14,0 0-7,0 0-5,0 0 4,0 0-1,0 0-8,0 0 3,0 0-1,0 0-1,0 0 9,0 0-4,0 0-3,0 0 6,0 0 1,11-6 1,7-14-2,8-10-7,7-8 3,12-10-5,13-12 0,9-8 1,12-9 2,2-3-3,2 0 0,-10 10 0,-15 11 0,-16 22 0,-15 8 0,-13 13 0,-8 8 3,-1 4-1,-5 3-2,2-2 0,-2 3-1,0 0 1,0 0-2,0 0-4,0 0 1,0 0-5,0 0 1,0 0-3,2 4 10,6 17 2,0 4 0,5 9-3,5 12-1,5 8 4,3 11 0,3 5-1,7 11 1,8 1 0,8 4 1,8-4-1,7-6 0,2-8 0,-3-11-1,-5-11 1,-14-9 1,-16-8-1,-20-19-229</inkml:trace>
  <inkml:trace contextRef="#ctx0" brushRef="#br0" timeOffset="31592.0191">25136 11127 355,'0'0'53,"0"0"1,0 0-36,0 0-17,0 0 27,0 0 14,0 0-10,3 0-9,-3 0 5,0 0-11,0 0-2,0 0-2,0 0-8,0 0 5,0 0-3,0 0-2,0 0 3,0 0 2,0 0-3,0-2 8,0-2 1,0-2-15,0-2 4,-9 2-4,-2-2 2,-1 4-2,-1 0-1,-1 0 0,-1 2 0,-3 2 0,3 0-1,-3 0 0,5 0-2,-1 0 3,1 8 0,-3 6-5,3 6 4,-3 2 1,3 4-1,2-2 1,-1 4-1,6 4-2,4 0 3,0 4 0,2 1-1,0-3 1,0 0 0,0-4-3,2-4 3,9-6-1,0-2-1,2-6 1,1-2-2,1-4 3,6-2-5,6-4 4,8 0 2,7 0 0,10 0-1,-4-12 0,-1-4-23,-9-4-93,-18-4-396</inkml:trace>
  <inkml:trace contextRef="#ctx0" brushRef="#br0" timeOffset="32163.6592">25491 10874 296,'0'0'179,"0"0"-134,0 0-11,0 0-27,0 0 17,0 0 28,-2 0-23,2 0-20,0 0-2,0 0-4,0 0-6,0 8 3,0 16 0,0 13 0,0 5 2,6 3 0,-1 6-1,1-1-1,-1 0 6,4 2-5,-2 0 0,6-4-1,0-2 1,0-6-1,4-5 0,-7-7 1,1-4 1,-1-4-1,0-2-1,1-2-25,3-6-70,-1-8-142</inkml:trace>
  <inkml:trace contextRef="#ctx0" brushRef="#br0" timeOffset="32804.1635">26204 11181 382,'0'0'119,"0"0"-69,0 0 6,0 0-29,0 0-10,0 0-2,-40-60-1,28 58-4,-1 2-4,-3 0-1,-5 4-5,-6 22-2,-6 6 0,-8 8 4,3 2-4,3-4 2,8-3 0,12-10 0,5-3-2,10-4 0,0-3-2,0-3 4,12 0-2,5-4 1,6-2 1,-1-4-1,2-2 1,1 0 0,-5 0 4,3-6-4,-6-10 4,-1-2-3,-3-2 0,-5-3 0,4 0 0,-5 1 3,-1 5-3,-4 3-1,1 9 0,-3 0 4,0 1-2,0 4 2,0 0-4,0 0 2,0 0-4,2 0-3,0 6 0,3 15 4,2 2-3,1 4 3,8-5 1,-1 0 1,4-4-1,2-3 2,2-2-2,1-1-2,3-8 1,7-2 2,1-2-2,3 0-9,-3 0-27,-4-14-53,-4-6-111</inkml:trace>
  <inkml:trace contextRef="#ctx0" brushRef="#br0" timeOffset="33266.3739">26763 11075 281,'0'0'77,"0"0"14,0 0-29,0 0-19,0 0-21,40-103 4,-40 93 6,-2 2-24,-16 3-8,-4 5-3,-1 0-1,-4 0 0,1 9 2,0 16-3,-1 4 3,4 3-2,10-1 2,4-5-3,9-2 2,0-2 2,0-4 0,7-2-5,10-2 6,4-2 0,4-4 1,-4-2 2,4 0-1,-3-2 1,-4 0-1,0 0-2,0 2 2,-5 2-2,0 0 0,1 4-2,-3 2 2,-3 2-3,4 0 3,-3 2 0,-5 0 2,0 0-2,-4-4-1,0 0 0,-4-1 1,-15-1 0,-6-2-6,-4 0 4,0-4-23,0-6 11,2 0-12,7 0-61,9-15-72</inkml:trace>
  <inkml:trace contextRef="#ctx0" brushRef="#br0" timeOffset="33768.0193">27480 10890 188,'0'0'204,"0"0"-138,0 0-8,0 0-48,0 0 2,0 0-4,-79-16 0,52 20-7,-4 14 0,-5 7-1,1 0 0,6 0 0,6-3-1,9-3 1,10-2-2,4-3 1,0 0 1,0-2 0,0-2 1,6 0-1,8 2 0,7-2 0,0 2 1,6 0-1,2 0 5,-2 0 1,-2 0 2,-6 0-4,-1 4 2,-7 0-6,-4 2 4,-4 2 3,-3-2 1,0-2 0,-8 0 10,-18-1 2,-5-1-13,-10 0 0,-1-5-7,-5 0 0,-1-5-61,3-4-22,5 0-304</inkml:trace>
  <inkml:trace contextRef="#ctx0" brushRef="#br0" timeOffset="40416.494">22576 9996 157,'0'0'107,"0"0"18,0 0-49,0 0-29,0 0-20,0 0-8,0 0 0,3-6-1,-3 6 5,0 0-3,0 0-9,0 0-5,0 0 4,0 0-3,0-2 1,0 2-7,0 0 8,0 0-3,0 0 5,0 0-11,0 0 7,0 0-5,0 0-2,0 0 0,0 0 0,0 0 0,0 0-4,0 0 1,0 12-3,2 10 6,0 4 0,0 2 0,2-2 0,0 0 0,0 2 1,-4 1-1,2-2 0,0 0 2,-2-5-2,0-2 1,2-4-1,0-2 0,-2-6 2,3-2-2,-3-2 0,0-2 5,0 0-4,0 0 1,0-2 3,0 0-2,0 0 2,0 0-5,2 0 7,-2 0-5,0 0-2,0 0-5,0 0-26,2 0-57,-2 2-146</inkml:trace>
  <inkml:trace contextRef="#ctx0" brushRef="#br0" timeOffset="41487.033">22626 10794 241,'0'0'106,"0"0"-21,0 0-25,0 0-14,0 0-15,0 0 17,0-16-9,0 16-13,0-2-13,0 2 2,0 0-11,0 0 5,0 0-3,0 0 3,0 0-2,0 0-4,0 0-3,0 0 0,0 0-2,2 0-7,4 4-2,3 14 11,5 6 1,-3 0-1,0 2 0,0 1 0,0-1 0,0 2 0,-1-2 0,0-2 0,1-1 0,-1-5 0,-4-1 0,-4-5 2,1-4-2,-1-2 0,-2-2 0,0-4 2,0 0 1,0 0-3,2 0 4,-2 0-1,2 0 4,-2 0 0,0 0-1,0 0 13,0-14 3,0-10-19,0-6-2,0-4-2,-4-1 1,-1 6 0,1 3-2,2 3 0,0 9 1,0 2 1,-1 2 0,3 6 0,-2 0-4,2 4 4,0 0 0,-3 0 0,3 0-1,0 0-8,0 0 3,0 0-5,-2 20 2,2 8 7,0 4 2,0 2 0,0-4 0,0-3 0,0-7 2,0-2-2,0-6 0,0-2 0,0 0 0,0-4-2,0 0 1,-4 2-31,-7-6-43,-3-2-217</inkml:trace>
  <inkml:trace contextRef="#ctx0" brushRef="#br0" timeOffset="42507.0392">24089 9761 216,'0'0'184,"0"0"-117,0 0 11,0 0-48,0 0 4,0 0-1,0-1-5,0 1-14,0 0-4,0 0-2,0 0-3,0 0-1,0 0 3,0 0-7,0 0 0,0 0-1,0 5-4,4 15-3,8 9 8,1 0 2,1 8-2,-1-1 0,-2-2 0,1 0 0,1-2 0,-5-4-3,4-4 3,-3-4 6,-1-8-3,-2-2-1,-2-6-2,-2-1 0,-2-3 0,2 0 1,-2 0 2,0 0-2,0 0-2,0 0-40,0 0-182</inkml:trace>
  <inkml:trace contextRef="#ctx0" brushRef="#br0" timeOffset="43648.7308">24212 10774 59,'0'0'2,"0"0"-1,0 0 0,0 0 14,0 0 11,0 0 11,0-6-5,0 4 1,0 0-1,0 2 1,0-2 15,0 2-21,0 0-13,0-2-10,0 2 17,0-2-3,0 2-8,0-2-7,0-2 9,0 2 8,0-2-19,0 0 0,0 0 4,0 0 8,0 0-3,0-4 0,0 2-5,0-2 3,0 0-6,-2 0 16,2 2 5,0 2 6,-3 0-6,3 2 9,0 0-12,-2 2-6,2 0-5,0 0-6,0-2 4,0 2-6,0 0-1,0 0 0,0 0-5,0 6-8,0 12 6,0 8 7,0 2-1,0 2 2,9 2 2,-3-2-1,2-4-2,-2 2 1,-1-3-1,-1 0 0,-2-3 2,-2-4-1,2-5 4,-2-5-5,2-3 0,-2-2 0,0-3 0,0 2-4,3-2-21,-3 0-25,5 0 14,1 0-57,5-10-104</inkml:trace>
  <inkml:trace contextRef="#ctx0" brushRef="#br0" timeOffset="44057.0708">24542 10654 347,'0'0'60,"0"0"-15,0 0-15,0 0-1,0 0 2,0 0-26,0 0 4,0 0-6,0 0 0,0 8 1,0 10 18,0 2-9,0 4 11,2 2 15,2 2-30,3 0-8,2-2 7,-2-4-6,1-4-1,-1-2 1,0-5-2,0-2 0,-5-3 6,2-2-4,-2-1 0,1-2-2,-3-1-46,0 0-171</inkml:trace>
  <inkml:trace contextRef="#ctx0" brushRef="#br0" timeOffset="45179.5844">25709 9605 160,'0'0'89,"0"0"4,0 0-25,0 0-32,0 0-2,0 0-3,5-2-11,-5 2-10,0 0 4,0 0-2,0 0-4,0 0 5,2 0-7,-2 0 1,2 6-7,4 8 20,-1 4-7,2 2 2,0 2-13,-1 2 3,1 0 6,0-4-4,0 0-7,-1-4 3,-4-2 5,3 3-8,-3-3 8,-2-4-8,2-1 0,0 1 0,0-2 1,1 5 1,-3-1-2,2 0-79,-2-2-102</inkml:trace>
  <inkml:trace contextRef="#ctx0" brushRef="#br0" timeOffset="46106.6158">26017 10355 304,'0'0'120,"0"0"-44,0 0-14,0 0-35,0 0 13,0 0-4,0-2-17,0 2-10,0 0-8,0 0 1,0 4-2,0 16 0,6 6 1,3 4-1,1 2 9,-2 0-8,1 0 4,3-1-2,-4-4-2,-1-3-1,-1-2 0,-2-4 0,2-3 2,-4-1-2,0-4 0,0 0 1,3-2 4,-3-2-6,0-2 1,0-2-14,0-2-24,3 0-57,2 0 41,4-20-218</inkml:trace>
  <inkml:trace contextRef="#ctx0" brushRef="#br0" timeOffset="46467.1576">26275 10361 472,'0'0'82,"0"0"-46,0 0-3,0 0-26,0 0 6,0 0 11,-4-2-10,4 2-11,0 0-3,0 10-6,0 8 6,0 4 6,0 4-2,0 0 4,2 2-5,2 0 2,-2-2-2,6 2-1,-4-3-2,0-3 0,3-3-1,-3 2 5,0-7-2,1 0-2,-2-2 0,1-4 1,-2 0-1,3-2 0,-1-4-31,0 0-66,5-2-119</inkml:trace>
  <inkml:trace contextRef="#ctx0" brushRef="#br0" timeOffset="46778.204">26576 10303 338,'0'0'125,"0"0"-63,0 0-19,0 0-25,0 0-8,0 0-5,0 12 0,2 10 13,2 4 0,1 2-3,-1 4 0,4-2-3,-4 0-9,2-2 2,1-2-4,-3-2 2,1-3-2,0-6-2,-1-2-11,2-5-98,1-8-112</inkml:trace>
  <inkml:trace contextRef="#ctx0" brushRef="#br0" timeOffset="47695.2043">27926 9304 220,'0'0'161,"0"0"-93,0 0-12,0 0-32,0 0 1,0 0-5,0-2 3,0 2 2,0 0-5,0 0-6,0 0-7,0 0-7,0 0-1,0 12 1,0 14 2,0 6 8,0 2 0,0 6-6,0 3 0,0 1-1,5 0 3,-3-2 0,0 0-5,0-6 6,-2-6 1,2-8-7,0-6 5,-2-7-6,0-5 4,0-4-4,0 0 3,3 0-1,-3 0 0,0 0-2,0 0 7,0 0-6,0 0 0,0 0-1,0 0-4,0 0-30,0 3-33,0-3-85,0 2-154</inkml:trace>
  <inkml:trace contextRef="#ctx0" brushRef="#br0" timeOffset="49037.21">27757 10377 103,'0'0'83,"0"0"-15,0 0 17,0 0-41,0 0-13,0 0 4,-7-52-3,7 46 13,0 2-26,0 2-8,-2 0 1,2 2-1,0 0 4,0 0-9,0 0 7,0 0-2,0 0-3,0 0-8,0 0-2,0 0-7,0 12 5,0 10 4,0 6 1,9 6 5,2 2 13,-2 4-6,-3 1-5,3-5-6,-2-3 7,0 0-6,-3-8 0,1-2-2,-3-3 1,0-6-1,-2-2 0,2-4-1,-2 0 0,2-2 0,3-2 0,-2-2-22,-1-2-52,2 0 24,3 0-20,3-2-96</inkml:trace>
  <inkml:trace contextRef="#ctx0" brushRef="#br0" timeOffset="49385.1989">27946 10367 381,'0'0'88,"0"0"-23,0 0-34,0 0-23,0 0-1,0 0 2,0-2-3,5 2-5,8 12 17,5 6 3,4 4-3,0 4-6,1 2-4,2 2-4,-4-2 0,2 0 0,-1-3-3,0-2-1,-4 0 0,-5-7 2,-1-6-2,-6-2 5,-1-4-3,-5-2-2,0-2 0,0 0-7,2 0-32,-2 0-47,4-2-87</inkml:trace>
  <inkml:trace contextRef="#ctx0" brushRef="#br0" timeOffset="49660.8689">28284 10309 306,'0'0'137,"0"0"-100,0 0 9,0 0-37,0 0-6,0 0 22,-15 56-14,11-18 16,0 4-8,-2 0-14,4-1 4,0-8-7,2-2 3,0-5-5,0-4-2,0-4 2,0-7-63,0-4-103</inkml:trace>
  <inkml:trace contextRef="#ctx0" brushRef="#br0" timeOffset="50417.3981">29425 9246 151,'0'0'66,"0"0"-14,0 0 44,0 0-51,0 0-8,0 0 4,5 0-17,-5 6 9,0 6 19,0 2-33,0 4 10,0 6-21,0 4 5,0 6 10,0 1-19,-5 5 0,3 2 3,-2 3 1,2 2-1,2 1-3,0-2-2,0-2 2,0-2-2,0-6 1,0-6-3,0-2 0,2-1-1,-2-5-39,0-4-150</inkml:trace>
  <inkml:trace contextRef="#ctx0" brushRef="#br0" timeOffset="51190.0018">29258 10513 57,'0'0'317,"0"0"-284,0 0 43,0 0-46,0 0 16,0 0-16,0 0 3,-6-28 12,6 28-34,0-2 3,0 2-9,0 0-3,0 0-2,0 0 0,0 0 0,0 0-3,2 4 0,13 16 3,8 4-1,-1 2-4,5 3 5,-5-1 0,0-2 0,-3-2 0,-6 2 1,-2-2 3,-2-4-4,-3 0 0,-1-6 0,-5 0 0,0 0 2,0-2-2,0-2-25,0-6-86,0-4-202</inkml:trace>
  <inkml:trace contextRef="#ctx0" brushRef="#br0" timeOffset="51481.1395">29593 10341 314,'0'0'194,"0"0"-126,0 0 1,0 0-37,0 0-23,0 0 8,0-2-17,0 14-3,-4 18 3,-6 14 4,-5 8 9,-1 4-12,-4-2 4,-2-1-5,-5-5 0,-6-6-20,1-8-131</inkml:trace>
  <inkml:trace contextRef="#ctx0" brushRef="#br0" timeOffset="55601.3502">20892 9218 241,'0'0'38,"0"0"33,0 0-44,0 0-21,0 0-6,0 0 2,0 0-2,-11 2 3,11-2 4,-2 0 5,0 0-2,-1 0 3,-1 0 5,-5 0-7,0 0-11,0 0 1,1 0 0,-2 0 8,4 0-5,-1 0 1,1 0-5,-4 0 0,4 0 1,-1 0 5,5 0 8,-2 0 12,4 0-5,-3 0 1,0 0-3,1 0 15,2 0 2,-2 0-17,-4 0-9,-1 0-8,-7 0 2,3 0-4,3 0 0,-1 0 0,4 0 3,3 0-2,-3 0 4,5 0-5,-2 0 10,2 0-1,0 0 7,0 0-7,0 0-3,-2 0-1,2 0 2,0 0 1,0 0-7,0 0-1,0 0 5,0 0-5,0 0 1,0 0-1,0 0-3,0 0-1,4 0 3,17 0-1,12-2 2,11-6 2,10-2-2,6-2 0,5 0-2,-5-2 1,-4 2 0,-10 2 1,-10 0 0,-12 6 1,-12 0-1,-8 4 0,-4 0 5,0 0-3,0 0 1,0 0-2,0 0-1,0 0-1,0 0-6,0 0-12,-4 0-30,-8 2-94,-1 4-297</inkml:trace>
  <inkml:trace contextRef="#ctx0" brushRef="#br0" timeOffset="56637.4969">19861 9310 238,'0'0'195,"0"0"-103,0 0-44,0 0-24,0 0 8,0 0-3,0 0-9,0-8-1,0 8-1,0 0-7,0 0 11,0-2 2,0 0 0,0 2-11,0-2 2,0 2-10,0 0 3,0 0-8,0 0 1,0 0-1,0 0 0,0 0 0,0 0 1,0 0 19,0 0-20,0 0-3,0 0-5,0 0-5,0 10-4,0 12 12,0 6 5,0 2 1,6 1-1,3-4 2,0 1-2,0 1 1,0-4-1,0 4 0,0-3 0,-3 0 0,1-2 0,-3-4-4,-2-6-4,1 0-13,2-4-2,-1-2-21,0-2-7,3-4-63,-1-2-113</inkml:trace>
  <inkml:trace contextRef="#ctx0" brushRef="#br0" timeOffset="57224.4193">20210 9266 413,'0'0'80,"0"0"-47,0 0-25,0 0 3,0 0 11,0 0-12,-33-4-2,22 4-8,-1 14-2,-3 6 2,1 6 2,3 4 1,-2 0 5,6 1-7,3-1 8,4-2-8,0-2 5,0-6 2,0-4-6,9-2 7,11-6 0,4-2 9,12-2-5,9-4 8,6 0-8,-2 0 8,-5-2-7,-7-10-5,-14 2-7,-2 0 4,-8-2-2,-6-2-4,-3-2 6,-4-6 4,0-2-10,0-5 0,-16-3 1,-5 2 0,-6 2 2,-2 4-6,-2 4 2,-5 6-7,0 2 5,0 4-1,1 4 0,8 2-10,7 2 6,9 0 7,4 0-11,3 0-4,2 0-4,-3 0-35,-2 0-19,-6 0-139</inkml:trace>
  <inkml:trace contextRef="#ctx0" brushRef="#br0" timeOffset="58586.999">20983 7678 267,'0'0'85,"0"0"-10,0 0 10,0 0-50,0 0-19,0 0 1,-2 0 0,2 0-1,0 0 14,0 0-11,0 0-8,0 0-9,0 0 9,-2 2 11,0-2-6,2 0 54,0 0-70,0 0 1,0 0 0,0 0-1,0 0 1,0 0-1,0 0-1,0 0 0,0 0-2,0 0-3,0 0 5,4 0-1,19 0-1,10 0 3,12-8 4,8-6-4,5 0-4,-2 0 4,-10 4 4,-12 2-3,-14 2-2,-12 4 2,-5 2-3,-3 0 4,0 0 4,0 0-6,0 0-16,0 0-25,-11 2-20,-4 6-77,-4-2-327</inkml:trace>
  <inkml:trace contextRef="#ctx0" brushRef="#br0" timeOffset="59585.242">19840 7908 164,'0'0'128,"0"0"6,0 0-62,0 0-16,0 0-16,0 0 0,0-1-3,0 1-20,0 0-2,0 0-3,0 0-2,0 0-4,0 0-1,0 0-4,0 0 0,0 0-1,0 0-8,0 0 3,0 6-3,7 13 6,2 10 2,2 5 1,-2 6-1,0 2 6,0-4-6,-3-2 3,3-8-2,-1-4 3,-4-6-5,0-6 2,0-3-2,-4-2 1,3-5 0,-1 3 0,-2-4 0,2 2 0,0-2-6,3-1-35,0 0-66,-1 0-38</inkml:trace>
  <inkml:trace contextRef="#ctx0" brushRef="#br0" timeOffset="60065.8692">20048 7806 157,'0'0'82,"0"0"51,0 0-59,0 0-8,0 0-22,0 0-14,118-66-6,-80 50-4,-1 2-6,1-2-8,-2 4 4,-2 0-5,-5 2-4,-10 0-1,-5 6 0,-7 0 6,-5 4-6,-2 0 2,0 0-1,0 0-1,0 0-3,0 0-47,-15 0 0,-10 10-35,-6 6-39,-8 2-1,-1 0 24</inkml:trace>
  <inkml:trace contextRef="#ctx0" brushRef="#br0" timeOffset="60648.877">20048 7806 107,'89'-30'94,"-89"30"-8,0 0-5,0 0-34,0 0-23,0 2-21,0 2-3,0 2-2,0 4 2,0 2 8,0 0 3,0-2-9,0-2 0,0-2 0,0-3 1,2-2-1,0-1 3,0 0 6,-2 0-2,0 0 2,3 0 3,-3 0-9,0 0 2,2 0 7,-2 0-2,4 0-10,3 0 4,4 0-4,4-4 0,4-4-2,1 4-1,2-2 1,0 2 0,3-2 1,0 0-1,-4 2 0,0 0-1,-8 0 2,-4 4 6,-5 0-5,-1 0-1,-1 0-1,0 0 0,6 0 0,2 8 6,-1 6-5,-1 0-1,4 4 1,-5 0-3,-3 0 5,0-1 3,-4-2-4,0-1 1,0 3 0,-4-3 17,-11 4-4,-3 0-16,-1 0 12,2-4-1,3-2-7,1-2 2,-3-2-6,1 0 10,-5-2-10,-7-2 5,-2 2-5,3-4 0,-1 0 0,2-2-23,-2 0-117</inkml:trace>
  <inkml:trace contextRef="#ctx0" brushRef="#br0" timeOffset="61737.1015">20916 6527 162,'0'0'234,"0"0"-139,0 0-44,0 0-31,0 0 5,0 0-11,-2 0 6,2 0 1,0 0-12,0 0 7,0 0-9,0 0-3,0 0-3,0 0-1,11 0 5,23 0-5,13-10 3,13-4-1,4 0 5,-1 2-4,-3 2-5,-6 0 2,-6 2 0,-3 0 2,-5-1-2,-4 4 0,-12 0 0,-10 4 0,-10 1 0,-4 0 8,0 0-7,0 0-1,0 0-15,-7 0-108</inkml:trace>
  <inkml:trace contextRef="#ctx0" brushRef="#br0" timeOffset="63327.5408">19700 6832 178,'0'0'76,"0"0"20,0 0-29,0 0-30,0 0 18,0 0-10,0-43-22,0 33-6,0-5-10,0-4-2,0 3 12,0-2-8,0 6 84,0 2-93,0-2 0,0 2 0,0-4 0,3 2 1,1 4-1,0 0 0,3 0-7,-1 0 7,8 0 5,1-2-5,8 2-7,-1 0 7,-1 2 0,0 2 1,-5 2-2,-3 2 1,-4 0-1,0 0 0,-2 0-3,-1 0-1,-1 6 3,-1 4 1,1 6-2,0 2 0,-3 4 3,0 2 3,-2 2-3,0 0 1,0 2 4,0 3-5,-6-4 1,-11 4-1,0-5 1,-3 2-1,-3 0 1,4-2 0,1-2 0,-1-2-2,2 0 5,1 2-4,-1 0 0,1 1 2,1-6-4,3-1 4,3-8-2,5-6 0,4-1-2,0-3 2,0 0 0,0 0 4,0 0-4,0 0 0,0 0 1,2 0-4,9-4 3,3-10 0,1-3 0,3 1 3,2 0-5,-2 0 2,0 4 0,-3 2 2,1 0-2,-5 4 0,0 0-1,-2 4 0,0 2 1,-3 0-7,1 0 6,5 0 1,-4 0-1,3 2 3,1 2-5,-4-2 6,3 0-6,1 0 6,-1 0-6,1-2 5,0 2-2,5-2 3,0 0-3,3 0 0,0 0-3,-2 0 3,-5 0 5,-1-6-5,-4-4-10,5-4-28,1-4-68,-3-4-243</inkml:trace>
  <inkml:trace contextRef="#ctx0" brushRef="#br0" timeOffset="63835.9894">20212 6635 285,'0'0'60,"0"0"-18,0 0-22,0 0-8,0 0-4,0 0 2,-48 28 3,40-6-1,2 8 7,4-2 1,2-1-10,0-4 1,0-5-7,0 0 1,14-1 3,1-3 1,3 0-1,1-6-4,4-2 5,-1 0 9,3-6-1,-3 0 1,-2 0-4,1 0 3,-2 0 0,1 0-13,1-10 8,-4-2-12,3-4 2,-7-2 5,1-5-7,-7-3 2,-3-2-2,-4-6 6,0 0-6,0 2 0,0 2 0,-13 8-8,-5 8 0,-5 6-12,-6 6-40,-6 2 19,-3 0-34,-4 0-179</inkml:trace>
  <inkml:trace contextRef="#ctx0" brushRef="#br0" timeOffset="64993.9818">21064 5536 188,'0'0'34,"0"0"-1,0 0-3,0 0 19,0 0-7,0 0-2,-65-8-8,53 8-12,-3-2-18,-1 2 2,1 0 14,2 0-8,4 0-7,2 0 7,5 0 11,2 0-1,0-2-7,0 2 5,0 0-2,0-2 2,0 2-3,0 0-7,0-2-8,0 2-2,0 0-2,0-2 1,15-4 3,12-2 0,12-2 7,5-4-3,9-2 7,3-2-4,1 0-5,-1 0 5,-2 2-6,-12 2 4,-11 4-5,-10 4 5,-13 2 0,-6 4 0,-2 0 1,0 0-6,0 0 9,0 0-9,0 0-3,0 0-9,0 0-69,-2 0-10,-11 0-320</inkml:trace>
  <inkml:trace contextRef="#ctx0" brushRef="#br0" timeOffset="66633.9639">19736 5588 170,'0'0'90,"0"0"35,0 0-86,0 0 15,0 0-7,0 0-18,0-7-13,0 3 13,0 1-27,0-1 19,0 0 1,0 0 0,0 2 5,0 1-26,0-2 5,0 3-6,0-2 0,0 0 0,-2 0 7,2 0-7,0-2 0,0 1 0,0-2 1,0 1 5,0 0-3,0 0-5,0 0 5,0-4-2,0 2-1,2-4 0,7 0 0,4-2-4,3-2 4,0 2 0,1 0 0,-1 4 0,-5 4-1,-5-2 1,-1 4 0,0 0 0,1 0 0,1 2-4,1 0 4,4 0-1,1 0-2,0 6 3,-1 8 0,1 2 0,-4 2 0,-2 0-2,-3 0-3,-4 2 5,0-1 5,0 0-5,0 2 2,0-3-2,-6 3 0,-8 1 2,-1 3-1,-4 1 0,-3-2 3,-2 0-3,-1 2-1,-1 0 0,1-2 0,2-2 0,6-4 2,3-2-3,3-4 1,1-2 0,3-4-1,2-2 4,5-2-6,0 0 6,0-2-3,0 0 0,0 0 0,0 0-8,0 0 8,0 0-2,0 0 2,9-8 0,4-4 2,1 0-2,1 2 0,-2 2 0,1 0 0,1 0-1,1 2 1,0 2 0,0 2-1,-1 2-1,-1 0 2,-1 0-2,0 0-2,0 0 7,1 2-3,-1 2 0,0 0-4,1-2 4,-1-2 4,5 0-4,5 0-4,1 0 4,7 0 0,0-8 0,-4 2 0,-2 0 4,-9 2-4,-3 0-3,-5 0-3,0-4-87,-6 0-78</inkml:trace>
  <inkml:trace contextRef="#ctx0" brushRef="#br0" timeOffset="67633.8357">20181 5430 138,'0'0'104,"0"0"-31,0 0-17,0 0-10,0 0-7,0 0 16,29 2-17,-6-4-10,6-6-8,4-2-8,2 0 4,5-4 4,-1 2-6,-4 2-9,-3-2 0,-6 6-5,-8-2 0,-4 4 4,-8 2-4,-4 2 0,-2 0 1,0 0-1,0 0-21,-11 2-33,-13 14-17,-7 0-15,-7 2 19,1-2-58,6-2 79,3-4 24,10 0 22,2-2 0,5-6 9,7 0 28,0 0-13,1-2 25,3 0 2,-2 0-18,2 0-8,0 2-5,0 2-18,0 2-1,0 4 8,0 4-2,2 2 9,7 0-12,0-2 0,0-2 14,0-2-17,-3-4 2,1-2 7,-3-2-10,1 0 0,-5-2 0,3 0 4,-3 0 5,2 0-1,0 0 4,2 0-5,5 0-7,3 0 6,3 0-1,1-6-5,3 0 0,4 0 4,1 0-8,-1 0 7,-1 4-6,-4 0 3,-5 2 0,-1 0 4,-4 0-4,3 0-5,-1 0 5,0 10 3,1 2-3,1 5 0,-6-2 1,-1 3-1,-3-1 1,-2-4 5,0 4 8,-2-2-7,-14 3 7,-6 0-2,-1-1 0,-1-3 2,-3-2-11,3-4 1,-3-2 0,0-4-4,3-2 0,-1 0-6,6 0-32,3 0-103</inkml:trace>
  <inkml:trace contextRef="#ctx0" brushRef="#br0" timeOffset="69019.6304">20883 4493 206,'0'0'99,"0"0"-12,0 0-49,0 0 2,0 0 2,0 0-15,9-19-8,-9 19-1,0 0-8,0 0-6,0 0-2,0 0 1,0 0-3,0 0 2,0 0 3,0 0 10,0 0-3,0 0-9,0 0 1,0 0 2,0 0-4,0 0-1,0 0-1,0-3 1,0 3 2,0-4-2,0 3-1,0-4 0,0 1 0,0 3-5,0-2 10,0 2-5,0-2 0,0 3 0,0 0 0,0-1 0,0 1 1,0-5 1,0 1-2,0 2-3,-2-4 3,-1 5 5,1-2-4,2 1 0,0 2 9,0 0 0,0-2-5,0 2-2,0 0-2,0 0-1,0 0 3,-2 0-2,2-2-1,0 2-2,0 0 2,0 0 0,0 0 2,0 0-2,0 0 3,0 0-3,0 0-3,0 0 2,0 0 1,0 0 0,0 0-2,0 0 0,0 0 1,18-2 1,14-1 0,9-4 1,9-1 1,8-2 4,1-4-6,1 2 10,1-4-4,-10 4-5,-9 0 4,-13 4-3,-15 4 0,-7 4-2,-7 0 5,0 0-2,0 0-3,0 0-1,0 0-3,0 0-38,-17 0-100,-8 0-307</inkml:trace>
  <inkml:trace contextRef="#ctx0" brushRef="#br0" timeOffset="70356.4725">19823 4656 164,'0'0'66,"0"0"2,0 0 12,0 0-43,0 0 15,0 0 21,0-36-55,0 26 13,0 0 4,0 0-15,0 2-1,0-4-9,0 2 3,2-2-6,9-2-7,3 1 3,-1 2-5,2-1 5,3 3-6,0 0 4,-3 0-1,2 4 5,-5-2-5,1 4 1,-1-1 1,3 4-2,-1 0 1,6 0-1,0 0-1,-2 0 1,-3 0-3,-3 4 2,-3 6-1,-3 1 2,-1 5 0,-1 5 0,-4-1 0,0 2-1,0 0 4,-9-2-6,-4-2 3,2-4-2,0 0 2,0-4-1,1-2-5,4-2 5,4-4-6,2-2 2,0 0 3,0 0-3,0 0-6,0 0-2,0 0 0,0 0 5,8 0 7,8 0 1,6 0 0,-4 0 3,-2 0-3,-3 0 0,-2 0 0,3 2 3,-3 10-3,5 2 0,-5 0-3,-3 2 4,-3-2-1,-5 0 0,0 2 5,0 3 0,0-1 3,-13 0-2,-10 0 3,1-4-8,-2-2 4,1-2-5,3-2 1,-2 2-1,-7-2 1,0-1-1,-2 0 1,0-5-1,2 0-1,4-2-3,5 0-34,5 0-1,6 0-1,2 0-44,4-4-196</inkml:trace>
  <inkml:trace contextRef="#ctx0" brushRef="#br0" timeOffset="70960.5255">20462 4475 237,'0'0'49,"0"0"27,0 0-18,0 0-32,0 0-2,0 0-11,-65 21 17,50-7-21,-1 1 1,3 2-10,7-3 6,1 2-5,5-4 5,0 2-6,0-2-1,7 0 1,6-2 1,3 0 7,1-4-1,-1-2 12,1 0-8,-1-4 9,4 0 5,2 0-5,3 0-5,4-4-6,0-8-3,0-2-5,-6 0 0,-8-4 1,-9-2 4,-4-2-6,-2 0 2,0 2 7,-12-1-8,-15 3-1,-5 4 0,-3 2-6,-3 6-9,5 4-22,2 0-19,8 2 15,9 0-16,6 0-25,3 0-138</inkml:trace>
  <inkml:trace contextRef="#ctx0" brushRef="#br0" timeOffset="71881.2825">20827 3411 255,'0'0'83,"0"0"-33,0 0-18,0 0 0,0 0 5,0 0-2,0 0-17,0 0-5,0 0-5,0 0-3,0 0-5,0 0 1,12 0-1,5 0 0,6 0 5,8 0 1,7 0 10,5 0 2,7-12-7,6 0 7,6-6-8,7-1-7,1 1-2,-11 5 5,-11 0-6,-22 7 0,-15 4 0,-9 2 0,-2 0 3,0 0-2,0 0-2,0 0-21,0 0-29,-15 7-94</inkml:trace>
  <inkml:trace contextRef="#ctx0" brushRef="#br0" timeOffset="73230.1659">19821 3601 16,'0'0'263,"0"0"-136,0 0-41,0 0-34,0 0 1,0 0-21,-2-54 4,2 48-21,0 0-8,0 2 5,0 2-5,0-6 5,0-4-5,0-2 15,6-4 14,7 2-36,5 0 0,2 2-2,-2 0 2,2 4 0,-7-1-1,0 7 2,-3 3-2,-2 1 1,-1 0-1,-1 0-7,4 0 8,-1 0-2,-3 1 2,2 10-6,-4 0-8,-2 6 9,0 1 1,-2 2 2,0 2 1,0 0 1,0 2-6,-4-2 6,-6 0-1,-1-2-3,3-4 3,0-2-6,6-2 3,0-6-4,2 0-2,0-4-2,0 0 3,0-2 1,0 0 7,4 0-1,4 0-3,0 0 5,-1 3 0,3-3 0,-4 0 0,1 4 0,1 1 0,4 5 0,1 2-1,0 4 0,-4 0 1,-2 2 0,-3 1-2,-4-1 2,0 0-2,0-2 2,0-2 5,-4 0-4,-9-2 3,-1 0 0,-1 0-1,-5-2-3,-5 2 4,-4 0-4,-5 2 0,-1 0 0,-1-2 0,7-2 0,5-4 0,9-4-12,5 0-20,6-2-32,2 0-28,2 0-181</inkml:trace>
  <inkml:trace contextRef="#ctx0" brushRef="#br0" timeOffset="73733.2733">20248 3377 231,'0'0'75,"0"0"-9,0 0-18,0 0-1,0 0-14,0 0 2,58-27-5,-25 18-7,6-1-11,-2-5 10,-1 4-5,-3-2-5,-4 1 0,-8 8-12,-11 1 4,-5 0-2,-5 3 1,0 0-3,0 0-3,0 0-53,0 0-9,-18 8-33,-8 6-96,-3 3 93</inkml:trace>
  <inkml:trace contextRef="#ctx0" brushRef="#br0" timeOffset="74261.145">20248 3377 60,'14'34'24,"-14"-28"-15,0 0 18,0 2 53,0 0-43,0 4 37,0 0-40,0 2-5,0 2 6,4-6-27,2-2 2,1 0-2,-2-6 9,2 2-16,-3-2 8,-2-2 4,2 0 5,1 0-8,-3 0 1,3 0 11,2 0-12,1 0 2,6-6-4,1-4-8,6-2 1,-2 2-1,2 0 0,1 2 1,0 2-1,-2 2 0,-2 2 7,-3 0-6,-3 0 2,-3 2-3,-1 0-4,-1 0 4,3 0 4,-2 0-4,1 6-2,-1 6 2,2 4 2,-1 4-2,-3-2 6,-2 0-3,-1 0 1,-3-4 3,0-2-5,0-4 10,0 0 5,0-6-10,-3 4 1,-5 2 0,-3 0-6,-5 2 8,-3 0-8,-4 0-2,3-2 2,-2-2-2,2 1 0,1-3-2,-2-4-24,-4 0-61,-2 0-228</inkml:trace>
  <inkml:trace contextRef="#ctx0" brushRef="#br0" timeOffset="75303.9174">20752 2632 256,'0'0'118,"0"0"-92,0 0-9,0 0-13,0 0 11,0 0 1,-23 0 5,23 0 2,-2 0 3,2 0-4,0 0-12,0 0 13,0 0-5,0 0-11,0 0 0,0 0 1,0 0-4,0-1-4,0 1 0,0 0 0,0-3-1,13-1 2,12 1-2,10-5 1,13-2 0,7-2 4,6-5 4,-1 2 6,-5-2-5,-6-1 2,-13 4 0,-12 5-4,-13 2-4,-5 5-3,-4 2 10,-2 0-8,0 0 2,0 0-4,0 0 0,0 0-8,0 0-51,0 2-38,-8 10-15</inkml:trace>
  <inkml:trace contextRef="#ctx0" brushRef="#br0" timeOffset="76763.2108">20066 2519 241,'0'0'161,"0"0"-63,0 0-31,0 0 35,0 0-82,0 0-1,0-17-1,0 17-7,0-1-4,0-4 3,0 3 5,0 0 13,0 2-21,0 0-3,0-2-3,0 2-1,0 0 3,0 0-3,-3 0 0,3 0 0,-2 0 0,-1 0-3,1 0 3,0 0-9,-6 8 6,-6 13 2,-8 11-1,-7 5 2,0 2 1,-2 1-1,2-4 0,-2-2 1,-1-2-2,6-4-2,3-2-5,4-6-7,5-2 3,3-8 5,4-4-1,5-2 6,2-4-13,0 0 12,0 0 0,0 0 2,0 0 0,0 0-1,9-10-1,8-4 3,8-2-1,4 0 0,4 0 1,3 2 6,2 0-6,0 2-6,-3 2 6,-3 2 0,-5 2 4,-7 0-4,-3 4 0,1 0-3,-2 0 3,-3 0 0,-2 0 0,-2 2-3,-5 0 3,1 0 3,-5 0-3,3 0-5,1 0-7,0 0-9,3 0-52,-1 0 35,0 0-6,-2 0-54,-4 0-29</inkml:trace>
  <inkml:trace contextRef="#ctx0" brushRef="#br0" timeOffset="77152.3144">20133 2538 187,'0'0'152,"0"0"-39,0 0-43,0 0-25,0 0-13,0 0-11,-10-4 1,10 4-16,-2 0-6,2 0-2,-2 0 0,2 3-6,-2 19-3,2 6 11,0 4 2,0 2 2,0-2-4,0 0 0,0-2 1,0-2 2,0 0-3,0-2 1,0 0 0,0 0 0,2-2-1,2-4-16,3-6-7,4-4-31,4-6 2,1-4-20,5 0-138</inkml:trace>
  <inkml:trace contextRef="#ctx0" brushRef="#br0" timeOffset="77684.6177">20480 2514 230,'0'0'34,"0"0"52,0 0-62,0 0-9,0 0 22,0 0-15,-50-2-12,40 2 13,-1 2-9,-3 10-7,1 4-7,1 5 10,4 0-7,1 4-2,7-2 5,0-2-6,0-3 0,0-4 0,15-2 2,4-4-1,1-2-1,4-2 1,5-4 5,0 0 10,4 0-5,4 0 0,-2-8 0,-2-8-5,-1-4-4,-8 0 2,-7-4 2,-5 0-4,-10-1 6,-2 2-3,0-2-5,-20 3 8,-13 0 1,-9 6-8,-3 4 1,3 8-2,6 4 0,2 0-23,6 14-12,-1 8-35,6-6-92</inkml:trace>
  <inkml:trace contextRef="#ctx0" brushRef="#br0" timeOffset="131824.3437">24257 9815 150,'0'0'55,"0"0"-25,0 0 3,0 0-19,0 0-11,0 0-2,0 0 28,-14 0-21,12 0 5,2 0 25,-5 0-4,5 0 1,-2 0 13,0 0-17,2 0-9,0 0-10,0 0-3,0 0-4,0 0 0,0 0 2,0 0 8,0 0 3,0 0 8,0 0 7,0-1-22,0-6-4,0 6-4,0-4 1,0 5 0,0-1 0,-2-2-4,2 3 3,0-1 1,0-3 0,0-1 1,0 3-1,0-2-4,0 4 6,0 0 5,0 0-2,0 0 1,0 0-8,0 0 0,0 0-1,0 0-2,0 0 1,0 0-2,0 0 2,0 16 0,-4 8-1,-4 9 2,0 7-1,-5 6 10,1 0-4,3 0-2,1-4-3,1-6 1,4-8-1,1-4 2,0-8-3,2-4 0,-2-6 0,2-3 1,0-3-1,0 0 1,0 0 0,0 0 1,0 0-1,0 0 4,0 0-4,0-5 1,0-8-2,0-6-1,6-7 1,4-4 0,0-2-2,1-4-1,1 0-2,1 0 2,1-4-3,1 6 3,-1 2-3,-1 5 4,0 5 0,-1 7 1,-4 0 1,1 3 0,0 4 0,-4 0 0,-1 4 0,-2 2 0,-2 2-1,0 0 1,0 0-2,0 0-3,0 0 2,0 9-4,0 6 7,0 6 0,0 2 0,0 4 0,0 0 1,0 2 0,0-1 1,0-2 0,0-4 0,-2-2 0,-2-2 1,4-6-3,-2-4 4,2-2-2,-3-6-2,3 0 3,0 0 0,0 0 4,0 0 1,0 0-2,0 0 3,0 0-7,0 0 4,0-10-6,-2 0 0,0-2-1,-3-2-1,3-2-2,2-2 2,0-4 0,0-4-3,0-1-1,0 2-2,0 7 7,0 3-1,0 5 2,0 6 0,0 0-1,0-2 1,2 1-2,-2-2 4,0 3-2,0 0 0,0 2 0,0 2 2,0 0-1,0 0-1,0 0 0,0 0-5,0 0 0,0 10-3,0 11 4,0 5 4,0 6 1,-9 0-1,1-2 2,1-2-2,0-6 4,2-2-3,3 0-1,0-4 3,0-2-2,0 0-1,-1-6 0,3 4 0,-2-2 2,2-4-1,0 0-1,0-4 0,0-2 2,0 0-2,0 0 0,0 0 3,0 0-1,0 0-1,0 0 5,0 0-3,0 0-1,0-12 3,0-14-4,11-6-1,3-4 0,-1-2 1,-2 0-1,3 4 0,-6 6-1,1 7 2,-6 7-2,1 4 1,-1 5-1,-1 1 1,0 4-3,-2 0 3,0 0 0,0 0-2,0 0-2,0 0-2,0 0-3,-2 19 3,-10 10 5,-1 7 1,0 4 0,1 0 1,2-4-1,3-2 0,0-4 2,0-2-2,3-4 0,-1-4 0,1-2 0,2-6 0,0-6 0,2-2 0,0-1 0,0-3 2,0 0-1,0 0 4,0 0-4,0 0 1,0 0 6,0-8-4,0-15-4,0-3 3,4-4-3,5-2-1,2 4-2,0 6 3,-2 6 1,-3 10-1,-6 4 0,0 2 0,0 0-1,0 0 1,0 0-1,0 0-7,0 0 6,0 0-6,0 0 6,0 0-10,0 0-10,0 0-9,0 0-65,0-4-95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12-11T10:06:24.214"/>
    </inkml:context>
    <inkml:brush xml:id="br0">
      <inkml:brushProperty name="width" value="0.05292" units="cm"/>
      <inkml:brushProperty name="height" value="0.05292" units="cm"/>
      <inkml:brushProperty name="color" value="#FF0000"/>
    </inkml:brush>
  </inkml:definitions>
  <inkml:trace contextRef="#ctx0" brushRef="#br0">22292 4307 239,'0'0'70,"0"0"-5,0 0-4,0 0-16,0 0-24,0 0 4,0 0 16,-12 0-12,12 0-2,-5 0 1,3 0-15,0 0 0,0-2 6,2-2 0,0 0-2,0-2-3,0-4-8,0-2-4,0 0 1,0 0-2,0 0 2,0 2-2,0 4-1,9 0 0,0 2-1,0 0-4,2 4 1,3 0 2,-2 0-6,2 0 0,-1 6 3,-2 8 3,-1 2 2,-6 2 0,0 0-2,-4-2 2,0 0 2,0-4 0,0-2-1,-4-2 0,-12-2 5,-11 2-3,-4-2 6,-5-2-9,5-4 1,8 0 3,0 0 0,7 0-2,5 0 1,2-2-1,7-2 5,-1 0-7,3 0-3,0 0 2,0-2-2,14 0 0,3 2-1,-1 0-2,-3 2 2,-1 0-13,-5 2-20,-7 0-6,0 0-52,0 0-78,-9 0-204</inkml:trace>
  <inkml:trace contextRef="#ctx0" brushRef="#br0" timeOffset="2971.3273">24230 7189 325,'0'0'96,"0"0"-43,0 0-8,0 0-13,0 0-1,0 0 9,0 0-13,-20-54-12,15 43-1,1 4-6,2-1 15,2 1-14,0 0-4,0-4 2,0-1-6,4-1-1,11-2-1,3 3-2,-2 2 1,-5 4-1,-4 4-3,-7 2-3,0 0 2,0 0 6,0 4-1,0 18 2,-5 6 2,-17 6 3,-5 0-3,3-3-1,2-9 1,6-7-2,5-8 0,7-5 6,4-2 1,-3 0 5,1 0 16,2-13-18,0-9-9,0 1 2,0 3-3,0 6 0,2 3 1,-2 5-1,0 4 0,0 0-2,0 0-2,3 0-5,-3 0 7,2 0-10,0 0 4,0 0-1,0 0-6,0 0-16,-2 6-20,0 1-48,-8-7-193</inkml:trace>
  <inkml:trace contextRef="#ctx0" brushRef="#br0" timeOffset="13435.923">27721 5682 132,'0'0'74,"0"0"5,0 0-7,0 0-19,0 0 5,0 0-26,0 0-11,0 0 4,0-5-2,0 3 3,0 2 3,0 0-8,0 0-1,0-2-3,0 2 9,0-5 0,0 0-8,0-5-14,0-1 2,0 0-3,0-6 17,0 2-18,0-3-2,4-1 0,8 3-1,1 4 1,-2 4-1,-4 4 0,-2 4-8,-1 0 6,0 0-7,3 10 0,-3 14 5,-1 4 2,-3 6 0,0 1 3,-3-7 0,-10-9 0,2-4 1,0-9 2,-2-4 0,-1-2 1,1 0-2,2 0 4,1-6-4,4-8-2,2 0-1,4 2 0,0-1 1,0 2-4,4 0-6,21-3-17,6 0-28,2 0-51,-6 2-182</inkml:trace>
  <inkml:trace contextRef="#ctx0" brushRef="#br0" timeOffset="17336.5188">29475 3006 368,'0'0'49,"0"0"23,0 0-49,0 0-14,0 0 1,0 0-6,0 0 22,10-32 13,-10 32 5,0 0-37,0 0-7,0 0 2,0 0 67,0 0-69,0 0-1,-2 1 1,-11 5 0,2 2-2,0-1 4,2-4-2,7 1 0,2-4 0,0 3 0,0-3 1,0 0 0,0 0 3,0 0 6,6-10-2,23-12-8,7-3 0,4 1 0,-6 6 0,-12 6-3,-6 6 1,-12 4 0,-4 2-4,0 0 5,0 0-1,0 11 2,-18 14 0,-11 8 3,-7 0-2,3-5 0,4-3 3,6-11-1,10-6-2,7-6-1,4-2 0,2 0 2,0 0 3,0 0-5,0-6-2,15-12-55,3-4-45,-5 1-57</inkml:trace>
  <inkml:trace contextRef="#ctx0" brushRef="#br0" timeOffset="20104.7545">22543 4137 172,'0'0'41,"0"0"23,0 0-47,0 0 1,0 0 19,0 0-15,-38-63 149,25 51-169,2 2 2,-2-1 4,-3 0-6,3-1 33,-1 2-27,3 6-2,1-2-4,0 4 4,-1 0 0,-1 0-4,-1 0 2,0-2-4,-5 2 0,2 2 0,-1 0-2,-4 0 0,-6 0-1,-6 20 1,-9 8-3,-7 6-1,-6 0-1,-1 3-4,6-3 9,13-6 0,10 0 0,12-2-1,5 0 0,6 2 1,4 4 2,0-2 0,0 0-5,9 5 4,9-3-1,9 1 2,2 2-2,2-3 0,4-2-1,1-4 2,-1-6 0,3-6-4,3-6 4,7-8 2,8 0-1,13-8 1,9-22 1,12-6 0,1-8-1,-4-4-1,-5-2 0,-12 0-4,-13-3 4,-10-1 0,-14-4-1,-12 0-7,-17-3 3,-4 2-2,-20 4 4,-20 7-2,-10 8 5,0 14 0,-6 8 0,-2 14 0,4 4-5,8 0-38,13 0-53,12 0-125</inkml:trace>
  <inkml:trace contextRef="#ctx0" brushRef="#br0" timeOffset="20908.5735">25217 1403 68,'0'0'32,"0"0"-9,0 0 13,-78 113-9,49-59 13,-1 10 47,5 10-54,4 9-7,15 11-17,6 0-7,0 0 0,11-10-2,15-11 0,10-9-1,8-8 1,12-10 0,16-14 5,12-16 0,30-14 2,17-2-6,12-26 4,8-16 5,-5-10 0,-13-4-9,-8-5 13,-25-3-3,-20-4 8,-24-10 0,-20-2 3,-19-2 3,-17 3-21,0 7-4,-31 2 6,-18 4 0,-17 4-6,-19 9 4,-17 12-2,-17 16 1,-19 17 0,-23 8-3,-15 28-3,-11 27-15,6 17-6,26 2-48,30 0-27,36-5-47</inkml:trace>
  <inkml:trace contextRef="#ctx0" brushRef="#br0" timeOffset="21707.4891">25070 5213 39,'0'0'117,"0"0"-4,0 0 7,0 0-62,0 0-11,0 0-10,-2-29-30,-15 18 1,-4 1-7,-12-2-1,-6 2 1,-10 2-1,-6 4 0,-10 4 5,-8 10-4,-10 30-1,-6 16 0,0 13 1,6 11-1,12 12 0,19 18 0,17 22 0,18 15 1,9 13-1,8 5 0,6-3 3,27-3-3,13-9 1,12-11-3,7-13 3,1-14-1,11-15 0,-2-15-3,8-14 3,2-18 0,2-20 2,6-26-2,3-6 5,2-44-1,6-20-4,6-17 7,3-12-7,1-16 2,-9-13-4,-17-7 2,-16-9 0,-18-9 0,-12-7-6,-15 0-27,-27 3 9,-10 17-80,-61 19 104,-35 22 34,-29 24-7,-11 27 6,-8 28-21,1 16-12,3 26 0,5 26-58,9 10-13,23-1-55,28-11-112</inkml:trace>
  <inkml:trace contextRef="#ctx0" brushRef="#br0" timeOffset="22703.144">27632 5121 267,'0'0'0,"0"0"-1,0 0-7,0 0 6,-42 143-2,40-87 4,2 6 3,0 4 9,0 4 22,0 3-21,4-1-3,11 0-3,5-6-1,5-12-6,4-12 5,7-18-5,8-10 1,5-10 3,9-4-4,7-2 4,-1-24-4,1-4-34,-11-4 12,-10 2-9,-8 2-11,-12 0 40,-10 2 2,-8-2 3,-6 0 17,0-5 17,-4 2-15,-21 0-19,-2 9-2,-4 6 24,0 8 7,8 2-32,8 6-1,11-2-1,4 0-33,4-8-151</inkml:trace>
  <inkml:trace contextRef="#ctx0" brushRef="#br0" timeOffset="23631.9555">29753 2486 36,'0'0'113,"0"0"-113,0 0 7,-116 92-4,85-47 20,-5 5 2,3 4 7,4 4 10,4 0-12,6 2-11,3-4-9,7 1-4,3-1-5,6 2 1,0 0-2,6 0 3,21-6-3,11-1 0,6-11 4,12-12-3,2-8 2,0-12-3,0-8 11,-7 0-3,-2-18-5,-4-10 4,-3-11-4,-5-8 1,-1-10 0,-7-11-2,-4 0-2,-7-6 11,-5-2-9,-7 5 0,-6 7-2,0 14 5,-2 8 10,-19 10-13,-8 12-2,-10 8-2,-14 12 0,-19 0-37,-21 22-38,-20 8-50,-10 4-5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2155.72363" units="1/cm"/>
          <inkml:channelProperty channel="Y" name="resolution" value="3449.15796" units="1/cm"/>
          <inkml:channelProperty channel="F" name="resolution" value="5.68611" units="1/deg"/>
        </inkml:channelProperties>
      </inkml:inkSource>
      <inkml:timestamp xml:id="ts0" timeString="2021-12-11T10:19:24.444"/>
    </inkml:context>
    <inkml:brush xml:id="br0">
      <inkml:brushProperty name="width" value="0.05292" units="cm"/>
      <inkml:brushProperty name="height" value="0.05292" units="cm"/>
      <inkml:brushProperty name="color" value="#FF0000"/>
    </inkml:brush>
  </inkml:definitions>
  <inkml:trace contextRef="#ctx0" brushRef="#br0">23688 3443 161,'0'0'15,"0"0"-11,-27-105 4,17 81 18,1 2-5,-1 0-14,2 2 58,1 2-27,3 0-27,2 2 10,0 4-1,2 2 2,-6 0-21,2 0 0,-5 2-1,-1-4 3,-7-2-3,-12 0-1,-13 0-22,-20 6-28,-16 6-16,-14 2 39,-6 0-8,-8 16-33,-8 4 65,-2 2-80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61D498-98D5-4ABC-8C6D-5941D9FA2067}"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30587-711C-4C5B-B5E0-A1D037B3D4E9}" type="slidenum">
              <a:rPr lang="en-US" smtClean="0"/>
              <a:t>‹#›</a:t>
            </a:fld>
            <a:endParaRPr lang="en-US"/>
          </a:p>
        </p:txBody>
      </p:sp>
    </p:spTree>
    <p:extLst>
      <p:ext uri="{BB962C8B-B14F-4D97-AF65-F5344CB8AC3E}">
        <p14:creationId xmlns:p14="http://schemas.microsoft.com/office/powerpoint/2010/main" val="3724418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61D498-98D5-4ABC-8C6D-5941D9FA2067}"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30587-711C-4C5B-B5E0-A1D037B3D4E9}" type="slidenum">
              <a:rPr lang="en-US" smtClean="0"/>
              <a:t>‹#›</a:t>
            </a:fld>
            <a:endParaRPr lang="en-US"/>
          </a:p>
        </p:txBody>
      </p:sp>
    </p:spTree>
    <p:extLst>
      <p:ext uri="{BB962C8B-B14F-4D97-AF65-F5344CB8AC3E}">
        <p14:creationId xmlns:p14="http://schemas.microsoft.com/office/powerpoint/2010/main" val="3456541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61D498-98D5-4ABC-8C6D-5941D9FA2067}"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30587-711C-4C5B-B5E0-A1D037B3D4E9}" type="slidenum">
              <a:rPr lang="en-US" smtClean="0"/>
              <a:t>‹#›</a:t>
            </a:fld>
            <a:endParaRPr lang="en-US"/>
          </a:p>
        </p:txBody>
      </p:sp>
    </p:spTree>
    <p:extLst>
      <p:ext uri="{BB962C8B-B14F-4D97-AF65-F5344CB8AC3E}">
        <p14:creationId xmlns:p14="http://schemas.microsoft.com/office/powerpoint/2010/main" val="192857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61D498-98D5-4ABC-8C6D-5941D9FA2067}"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30587-711C-4C5B-B5E0-A1D037B3D4E9}" type="slidenum">
              <a:rPr lang="en-US" smtClean="0"/>
              <a:t>‹#›</a:t>
            </a:fld>
            <a:endParaRPr lang="en-US"/>
          </a:p>
        </p:txBody>
      </p:sp>
    </p:spTree>
    <p:extLst>
      <p:ext uri="{BB962C8B-B14F-4D97-AF65-F5344CB8AC3E}">
        <p14:creationId xmlns:p14="http://schemas.microsoft.com/office/powerpoint/2010/main" val="360830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61D498-98D5-4ABC-8C6D-5941D9FA2067}" type="datetimeFigureOut">
              <a:rPr lang="en-US" smtClean="0"/>
              <a:t>12/19/2021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430587-711C-4C5B-B5E0-A1D037B3D4E9}" type="slidenum">
              <a:rPr lang="en-US" smtClean="0"/>
              <a:t>‹#›</a:t>
            </a:fld>
            <a:endParaRPr lang="en-US"/>
          </a:p>
        </p:txBody>
      </p:sp>
    </p:spTree>
    <p:extLst>
      <p:ext uri="{BB962C8B-B14F-4D97-AF65-F5344CB8AC3E}">
        <p14:creationId xmlns:p14="http://schemas.microsoft.com/office/powerpoint/2010/main" val="1786849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61D498-98D5-4ABC-8C6D-5941D9FA2067}"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30587-711C-4C5B-B5E0-A1D037B3D4E9}" type="slidenum">
              <a:rPr lang="en-US" smtClean="0"/>
              <a:t>‹#›</a:t>
            </a:fld>
            <a:endParaRPr lang="en-US"/>
          </a:p>
        </p:txBody>
      </p:sp>
    </p:spTree>
    <p:extLst>
      <p:ext uri="{BB962C8B-B14F-4D97-AF65-F5344CB8AC3E}">
        <p14:creationId xmlns:p14="http://schemas.microsoft.com/office/powerpoint/2010/main" val="118442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61D498-98D5-4ABC-8C6D-5941D9FA2067}" type="datetimeFigureOut">
              <a:rPr lang="en-US" smtClean="0"/>
              <a:t>12/19/2021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430587-711C-4C5B-B5E0-A1D037B3D4E9}" type="slidenum">
              <a:rPr lang="en-US" smtClean="0"/>
              <a:t>‹#›</a:t>
            </a:fld>
            <a:endParaRPr lang="en-US"/>
          </a:p>
        </p:txBody>
      </p:sp>
    </p:spTree>
    <p:extLst>
      <p:ext uri="{BB962C8B-B14F-4D97-AF65-F5344CB8AC3E}">
        <p14:creationId xmlns:p14="http://schemas.microsoft.com/office/powerpoint/2010/main" val="664202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61D498-98D5-4ABC-8C6D-5941D9FA2067}" type="datetimeFigureOut">
              <a:rPr lang="en-US" smtClean="0"/>
              <a:t>12/19/2021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430587-711C-4C5B-B5E0-A1D037B3D4E9}" type="slidenum">
              <a:rPr lang="en-US" smtClean="0"/>
              <a:t>‹#›</a:t>
            </a:fld>
            <a:endParaRPr lang="en-US"/>
          </a:p>
        </p:txBody>
      </p:sp>
    </p:spTree>
    <p:extLst>
      <p:ext uri="{BB962C8B-B14F-4D97-AF65-F5344CB8AC3E}">
        <p14:creationId xmlns:p14="http://schemas.microsoft.com/office/powerpoint/2010/main" val="701859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61D498-98D5-4ABC-8C6D-5941D9FA2067}" type="datetimeFigureOut">
              <a:rPr lang="en-US" smtClean="0"/>
              <a:t>12/19/2021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430587-711C-4C5B-B5E0-A1D037B3D4E9}" type="slidenum">
              <a:rPr lang="en-US" smtClean="0"/>
              <a:t>‹#›</a:t>
            </a:fld>
            <a:endParaRPr lang="en-US"/>
          </a:p>
        </p:txBody>
      </p:sp>
    </p:spTree>
    <p:extLst>
      <p:ext uri="{BB962C8B-B14F-4D97-AF65-F5344CB8AC3E}">
        <p14:creationId xmlns:p14="http://schemas.microsoft.com/office/powerpoint/2010/main" val="2994658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61D498-98D5-4ABC-8C6D-5941D9FA2067}"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30587-711C-4C5B-B5E0-A1D037B3D4E9}" type="slidenum">
              <a:rPr lang="en-US" smtClean="0"/>
              <a:t>‹#›</a:t>
            </a:fld>
            <a:endParaRPr lang="en-US"/>
          </a:p>
        </p:txBody>
      </p:sp>
    </p:spTree>
    <p:extLst>
      <p:ext uri="{BB962C8B-B14F-4D97-AF65-F5344CB8AC3E}">
        <p14:creationId xmlns:p14="http://schemas.microsoft.com/office/powerpoint/2010/main" val="960598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61D498-98D5-4ABC-8C6D-5941D9FA2067}" type="datetimeFigureOut">
              <a:rPr lang="en-US" smtClean="0"/>
              <a:t>12/19/2021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430587-711C-4C5B-B5E0-A1D037B3D4E9}" type="slidenum">
              <a:rPr lang="en-US" smtClean="0"/>
              <a:t>‹#›</a:t>
            </a:fld>
            <a:endParaRPr lang="en-US"/>
          </a:p>
        </p:txBody>
      </p:sp>
    </p:spTree>
    <p:extLst>
      <p:ext uri="{BB962C8B-B14F-4D97-AF65-F5344CB8AC3E}">
        <p14:creationId xmlns:p14="http://schemas.microsoft.com/office/powerpoint/2010/main" val="235131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61D498-98D5-4ABC-8C6D-5941D9FA2067}" type="datetimeFigureOut">
              <a:rPr lang="en-US" smtClean="0"/>
              <a:t>12/19/2021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30587-711C-4C5B-B5E0-A1D037B3D4E9}" type="slidenum">
              <a:rPr lang="en-US" smtClean="0"/>
              <a:t>‹#›</a:t>
            </a:fld>
            <a:endParaRPr lang="en-US"/>
          </a:p>
        </p:txBody>
      </p:sp>
    </p:spTree>
    <p:extLst>
      <p:ext uri="{BB962C8B-B14F-4D97-AF65-F5344CB8AC3E}">
        <p14:creationId xmlns:p14="http://schemas.microsoft.com/office/powerpoint/2010/main" val="15919285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customXml" Target="../ink/ink3.xml"/><Relationship Id="rId1" Type="http://schemas.openxmlformats.org/officeDocument/2006/relationships/slideLayout" Target="../slideLayouts/slideLayout2.xml"/><Relationship Id="rId4" Type="http://schemas.openxmlformats.org/officeDocument/2006/relationships/customXml" Target="../ink/ink4.xml"/><Relationship Id="rId9" Type="http://schemas.openxmlformats.org/officeDocument/2006/relationships/image" Target="../media/image9.emf"/></Relationships>
</file>

<file path=ppt/slides/_rels/slide8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15.emf"/><Relationship Id="rId4" Type="http://schemas.openxmlformats.org/officeDocument/2006/relationships/customXml" Target="../ink/ink8.xml"/><Relationship Id="rId9" Type="http://schemas.openxmlformats.org/officeDocument/2006/relationships/image" Target="../media/image11.emf"/></Relationships>
</file>

<file path=ppt/slides/_rels/slide8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6717" y="615369"/>
            <a:ext cx="9144000" cy="2387600"/>
          </a:xfrm>
        </p:spPr>
        <p:txBody>
          <a:bodyPr>
            <a:normAutofit/>
          </a:bodyPr>
          <a:lstStyle/>
          <a:p>
            <a:r>
              <a:rPr lang="en-US" sz="2800" b="1" dirty="0">
                <a:latin typeface="Times New Roman" panose="02020603050405020304" pitchFamily="18" charset="0"/>
                <a:cs typeface="Times New Roman" panose="02020603050405020304" pitchFamily="18" charset="0"/>
              </a:rPr>
              <a:t>20MCA201 DATA SCIENCE &amp; MACHINE LEARNING</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7545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Associated Fields</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Technique used in the step of data science process and in conjunction with the term data science are:-</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Descriptive statistics:</a:t>
            </a:r>
          </a:p>
          <a:p>
            <a:pPr marL="0" indent="0" algn="just">
              <a:buNone/>
            </a:pPr>
            <a:r>
              <a:rPr lang="en-US" dirty="0" smtClean="0">
                <a:latin typeface="Times New Roman" panose="02020603050405020304" pitchFamily="18" charset="0"/>
                <a:cs typeface="Times New Roman" panose="02020603050405020304" pitchFamily="18" charset="0"/>
              </a:rPr>
              <a:t>Computational mean, standard deviation, correlation and other descriptive quantify the aggregate structure of dataset. This is essential information to understand any dataset.</a:t>
            </a:r>
          </a:p>
          <a:p>
            <a:pPr algn="just"/>
            <a:r>
              <a:rPr lang="en-US" dirty="0" smtClean="0">
                <a:latin typeface="Times New Roman" panose="02020603050405020304" pitchFamily="18" charset="0"/>
                <a:cs typeface="Times New Roman" panose="02020603050405020304" pitchFamily="18" charset="0"/>
              </a:rPr>
              <a:t>Exploratory visualization:</a:t>
            </a:r>
          </a:p>
          <a:p>
            <a:pPr marL="0" indent="0" algn="just">
              <a:buNone/>
            </a:pPr>
            <a:r>
              <a:rPr lang="en-US" dirty="0" smtClean="0">
                <a:latin typeface="Times New Roman" panose="02020603050405020304" pitchFamily="18" charset="0"/>
                <a:cs typeface="Times New Roman" panose="02020603050405020304" pitchFamily="18" charset="0"/>
              </a:rPr>
              <a:t>The process of expressing data in visual coordinates enables user to find pattern and relationships in the data and comprehend large dataset.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1592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Dimensional Slicing:</a:t>
            </a:r>
          </a:p>
          <a:p>
            <a:pPr marL="0" indent="0" algn="just">
              <a:buNone/>
            </a:pPr>
            <a:r>
              <a:rPr lang="en-US" dirty="0" smtClean="0">
                <a:latin typeface="Times New Roman" panose="02020603050405020304" pitchFamily="18" charset="0"/>
                <a:cs typeface="Times New Roman" panose="02020603050405020304" pitchFamily="18" charset="0"/>
              </a:rPr>
              <a:t>Online analytical processing(OLAP) application which are prevalent in the organization, mainly provide information on data through dimensional slicing, filtering and pivoting.</a:t>
            </a:r>
          </a:p>
          <a:p>
            <a:pPr algn="just"/>
            <a:r>
              <a:rPr lang="en-US" dirty="0" smtClean="0">
                <a:latin typeface="Times New Roman" panose="02020603050405020304" pitchFamily="18" charset="0"/>
                <a:cs typeface="Times New Roman" panose="02020603050405020304" pitchFamily="18" charset="0"/>
              </a:rPr>
              <a:t>Hypothesis testing:</a:t>
            </a:r>
          </a:p>
          <a:p>
            <a:pPr marL="0" indent="0" algn="just">
              <a:buNone/>
            </a:pPr>
            <a:r>
              <a:rPr lang="en-US" dirty="0" smtClean="0">
                <a:latin typeface="Times New Roman" panose="02020603050405020304" pitchFamily="18" charset="0"/>
                <a:cs typeface="Times New Roman" panose="02020603050405020304" pitchFamily="18" charset="0"/>
              </a:rPr>
              <a:t>Data science is the process where many hypothesis are generated and tested based on observational 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740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895" y="-132815"/>
            <a:ext cx="10515600" cy="1325563"/>
          </a:xfrm>
        </p:spPr>
        <p:txBody>
          <a:bodyPr/>
          <a:lstStyle/>
          <a:p>
            <a:endParaRPr lang="en-US"/>
          </a:p>
        </p:txBody>
      </p:sp>
      <p:sp>
        <p:nvSpPr>
          <p:cNvPr id="3" name="Content Placeholder 2"/>
          <p:cNvSpPr>
            <a:spLocks noGrp="1"/>
          </p:cNvSpPr>
          <p:nvPr>
            <p:ph idx="1"/>
          </p:nvPr>
        </p:nvSpPr>
        <p:spPr>
          <a:xfrm>
            <a:off x="955895" y="1345790"/>
            <a:ext cx="10515600" cy="5290399"/>
          </a:xfrm>
        </p:spPr>
        <p:txBody>
          <a:bodyPr/>
          <a:lstStyle/>
          <a:p>
            <a:pPr algn="just"/>
            <a:r>
              <a:rPr lang="en-US" dirty="0" smtClean="0">
                <a:latin typeface="Times New Roman" panose="02020603050405020304" pitchFamily="18" charset="0"/>
                <a:cs typeface="Times New Roman" panose="02020603050405020304" pitchFamily="18" charset="0"/>
              </a:rPr>
              <a:t>Data Engineering:</a:t>
            </a:r>
          </a:p>
          <a:p>
            <a:pPr marL="0" indent="0" algn="just">
              <a:buNone/>
            </a:pPr>
            <a:r>
              <a:rPr lang="en-US" dirty="0" smtClean="0">
                <a:latin typeface="Times New Roman" panose="02020603050405020304" pitchFamily="18" charset="0"/>
                <a:cs typeface="Times New Roman" panose="02020603050405020304" pitchFamily="18" charset="0"/>
              </a:rPr>
              <a:t>It is the process of sourcing, organizing, assembling, storing and distributing data for effective analysis and usage.</a:t>
            </a:r>
          </a:p>
          <a:p>
            <a:pPr marL="0" indent="0" algn="just">
              <a:buNone/>
            </a:pPr>
            <a:r>
              <a:rPr lang="en-US" dirty="0" smtClean="0">
                <a:latin typeface="Times New Roman" panose="02020603050405020304" pitchFamily="18" charset="0"/>
                <a:cs typeface="Times New Roman" panose="02020603050405020304" pitchFamily="18" charset="0"/>
              </a:rPr>
              <a:t>Data Engineering helps source and prepare for data science learning algorithms.</a:t>
            </a:r>
          </a:p>
          <a:p>
            <a:pPr algn="just"/>
            <a:r>
              <a:rPr lang="en-US" dirty="0" smtClean="0">
                <a:latin typeface="Times New Roman" panose="02020603050405020304" pitchFamily="18" charset="0"/>
                <a:cs typeface="Times New Roman" panose="02020603050405020304" pitchFamily="18" charset="0"/>
              </a:rPr>
              <a:t>Business Intelligence:</a:t>
            </a:r>
          </a:p>
          <a:p>
            <a:pPr marL="0" indent="0" algn="just">
              <a:buNone/>
            </a:pPr>
            <a:r>
              <a:rPr lang="en-US" dirty="0" smtClean="0">
                <a:latin typeface="Times New Roman" panose="02020603050405020304" pitchFamily="18" charset="0"/>
                <a:cs typeface="Times New Roman" panose="02020603050405020304" pitchFamily="18" charset="0"/>
              </a:rPr>
              <a:t>It helps organizations consume data effectively.</a:t>
            </a:r>
          </a:p>
          <a:p>
            <a:pPr marL="0" indent="0" algn="just">
              <a:buNone/>
            </a:pPr>
            <a:r>
              <a:rPr lang="en-US" dirty="0" smtClean="0">
                <a:latin typeface="Times New Roman" panose="02020603050405020304" pitchFamily="18" charset="0"/>
                <a:cs typeface="Times New Roman" panose="02020603050405020304" pitchFamily="18" charset="0"/>
              </a:rPr>
              <a:t>BI specializes in the secure delivery of information to right roles  and distribution of information at scale.</a:t>
            </a:r>
          </a:p>
          <a:p>
            <a:pPr marL="0" indent="0" algn="just">
              <a:buNone/>
            </a:pPr>
            <a:r>
              <a:rPr lang="en-US" dirty="0" smtClean="0">
                <a:latin typeface="Times New Roman" panose="02020603050405020304" pitchFamily="18" charset="0"/>
                <a:cs typeface="Times New Roman" panose="02020603050405020304" pitchFamily="18" charset="0"/>
              </a:rPr>
              <a:t>It can hold and distribute the result of data science.</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5992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A massive accumulation of data has been seen with the advancement of information technology, connected networks, and the business it enables.</a:t>
            </a:r>
          </a:p>
          <a:p>
            <a:pPr algn="just"/>
            <a:r>
              <a:rPr lang="en-US" dirty="0" smtClean="0">
                <a:latin typeface="Times New Roman" panose="02020603050405020304" pitchFamily="18" charset="0"/>
                <a:cs typeface="Times New Roman" panose="02020603050405020304" pitchFamily="18" charset="0"/>
              </a:rPr>
              <a:t>This trend also coupled with a steep decline in data storage and data processing costs.</a:t>
            </a:r>
          </a:p>
          <a:p>
            <a:pPr algn="just"/>
            <a:r>
              <a:rPr lang="en-US" dirty="0" smtClean="0">
                <a:latin typeface="Times New Roman" panose="02020603050405020304" pitchFamily="18" charset="0"/>
                <a:cs typeface="Times New Roman" panose="02020603050405020304" pitchFamily="18" charset="0"/>
              </a:rPr>
              <a:t>Traditional analysis techniques can only for information discovery.</a:t>
            </a:r>
          </a:p>
          <a:p>
            <a:pPr algn="just"/>
            <a:r>
              <a:rPr lang="en-US" dirty="0" smtClean="0">
                <a:latin typeface="Times New Roman" panose="02020603050405020304" pitchFamily="18" charset="0"/>
                <a:cs typeface="Times New Roman" panose="02020603050405020304" pitchFamily="18" charset="0"/>
              </a:rPr>
              <a:t>A paradigm is needed to manage the massive volume of data, explore the inter relationships of thousands of variables, and deploy machine learning algorithm to deduce optimal insights from datasets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7829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Data Science is one such paradigm that can handle large volumes with multiple attributes and deploy complex  algorithm to search for patterns from the data.</a:t>
            </a: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607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Key Motivation:</a:t>
            </a:r>
          </a:p>
          <a:p>
            <a:pPr>
              <a:buFont typeface="Wingdings" panose="05000000000000000000" pitchFamily="2" charset="2"/>
              <a:buChar char="ü"/>
            </a:pPr>
            <a:r>
              <a:rPr lang="en-US" b="1" dirty="0" smtClean="0">
                <a:latin typeface="Times New Roman" panose="02020603050405020304" pitchFamily="18" charset="0"/>
                <a:cs typeface="Times New Roman" panose="02020603050405020304" pitchFamily="18" charset="0"/>
              </a:rPr>
              <a:t>Volume:</a:t>
            </a:r>
          </a:p>
          <a:p>
            <a:pPr algn="just"/>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 rapid increase in the volume of data exposes the limitation of current analysis methodologies.</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 few implementations, time to create generalization model is critical and data volume plays a major part in determining the time frame of the development and deployment.</a:t>
            </a: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8693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Dimensions</a:t>
            </a:r>
            <a:endParaRPr lang="en-US" dirty="0"/>
          </a:p>
        </p:txBody>
      </p:sp>
      <p:sp>
        <p:nvSpPr>
          <p:cNvPr id="3" name="Content Placeholder 2"/>
          <p:cNvSpPr>
            <a:spLocks noGrp="1"/>
          </p:cNvSpPr>
          <p:nvPr>
            <p:ph idx="1"/>
          </p:nvPr>
        </p:nvSpPr>
        <p:spPr/>
        <p:txBody>
          <a:bodyPr/>
          <a:lstStyle/>
          <a:p>
            <a:r>
              <a:rPr lang="en-US" dirty="0" smtClean="0"/>
              <a:t>Three character of big data phenomenon are:</a:t>
            </a:r>
          </a:p>
          <a:p>
            <a:r>
              <a:rPr lang="en-US" dirty="0" smtClean="0"/>
              <a:t>High volume</a:t>
            </a:r>
          </a:p>
          <a:p>
            <a:r>
              <a:rPr lang="en-US" dirty="0" smtClean="0"/>
              <a:t>High velocity</a:t>
            </a:r>
          </a:p>
          <a:p>
            <a:r>
              <a:rPr lang="en-US" dirty="0" smtClean="0"/>
              <a:t>High variety(relates to multiple types of values)</a:t>
            </a:r>
          </a:p>
          <a:p>
            <a:r>
              <a:rPr lang="en-US" dirty="0" smtClean="0"/>
              <a:t>Every single records or data point contain multiple attributes or variables to provide context for the record. </a:t>
            </a:r>
          </a:p>
          <a:p>
            <a:endParaRPr lang="en-US" dirty="0"/>
          </a:p>
        </p:txBody>
      </p:sp>
    </p:spTree>
    <p:extLst>
      <p:ext uri="{BB962C8B-B14F-4D97-AF65-F5344CB8AC3E}">
        <p14:creationId xmlns:p14="http://schemas.microsoft.com/office/powerpoint/2010/main" val="2119203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Complex Questions</a:t>
            </a: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As more complex data are available for analysis, the complexity of information that need to be extracted from the data is increasing as well.</a:t>
            </a:r>
          </a:p>
          <a:p>
            <a:r>
              <a:rPr lang="en-US" dirty="0" smtClean="0"/>
              <a:t>Machine learning algorithm need to be leveraged in order to automate searching in the vast search space.</a:t>
            </a:r>
          </a:p>
          <a:p>
            <a:r>
              <a:rPr lang="en-US" dirty="0" smtClean="0"/>
              <a:t>ML approaches the problem of modelling by trying to find an algorithm model that can predict the output from input variables</a:t>
            </a:r>
            <a:endParaRPr lang="en-US" dirty="0"/>
          </a:p>
        </p:txBody>
      </p:sp>
    </p:spTree>
    <p:extLst>
      <p:ext uri="{BB962C8B-B14F-4D97-AF65-F5344CB8AC3E}">
        <p14:creationId xmlns:p14="http://schemas.microsoft.com/office/powerpoint/2010/main" val="1254769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 Classification</a:t>
            </a:r>
            <a:endParaRPr lang="en-US" dirty="0"/>
          </a:p>
        </p:txBody>
      </p:sp>
      <p:sp>
        <p:nvSpPr>
          <p:cNvPr id="3" name="Content Placeholder 2"/>
          <p:cNvSpPr>
            <a:spLocks noGrp="1"/>
          </p:cNvSpPr>
          <p:nvPr>
            <p:ph idx="1"/>
          </p:nvPr>
        </p:nvSpPr>
        <p:spPr/>
        <p:txBody>
          <a:bodyPr/>
          <a:lstStyle/>
          <a:p>
            <a:r>
              <a:rPr lang="en-US" dirty="0" smtClean="0"/>
              <a:t>Supervised /Direct Science:</a:t>
            </a:r>
          </a:p>
          <a:p>
            <a:pPr marL="0" indent="0">
              <a:buNone/>
            </a:pPr>
            <a:r>
              <a:rPr lang="en-US" dirty="0" smtClean="0"/>
              <a:t>It tries to infer a function or relationship based on labeled training data and use this function to map new unlabeled data.</a:t>
            </a:r>
          </a:p>
          <a:p>
            <a:r>
              <a:rPr lang="en-US" dirty="0" smtClean="0"/>
              <a:t>A model is developed from a training dataset where the values of input and output are previously known.</a:t>
            </a:r>
          </a:p>
          <a:p>
            <a:r>
              <a:rPr lang="en-US" dirty="0" smtClean="0"/>
              <a:t>The model generalizes the relationship between the input and output variable and use it to predict for a dataset where only input variable are known </a:t>
            </a:r>
            <a:endParaRPr lang="en-US" dirty="0"/>
          </a:p>
        </p:txBody>
      </p:sp>
    </p:spTree>
    <p:extLst>
      <p:ext uri="{BB962C8B-B14F-4D97-AF65-F5344CB8AC3E}">
        <p14:creationId xmlns:p14="http://schemas.microsoft.com/office/powerpoint/2010/main" val="3222876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Unsupervised/</a:t>
            </a:r>
            <a:r>
              <a:rPr lang="en-US" dirty="0" err="1" smtClean="0"/>
              <a:t>Undirect</a:t>
            </a:r>
            <a:r>
              <a:rPr lang="en-US" dirty="0" smtClean="0"/>
              <a:t> Data Science:</a:t>
            </a:r>
          </a:p>
          <a:p>
            <a:r>
              <a:rPr lang="en-US" dirty="0" smtClean="0"/>
              <a:t>Uncover the hidden patterns in unlabeled data.</a:t>
            </a:r>
          </a:p>
          <a:p>
            <a:r>
              <a:rPr lang="en-US" dirty="0" smtClean="0"/>
              <a:t>Objective of this class is to find pattern in data based on relationship between data points </a:t>
            </a:r>
            <a:r>
              <a:rPr lang="en-US" dirty="0" err="1" smtClean="0"/>
              <a:t>temselves</a:t>
            </a:r>
            <a:endParaRPr lang="en-US" dirty="0"/>
          </a:p>
        </p:txBody>
      </p:sp>
    </p:spTree>
    <p:extLst>
      <p:ext uri="{BB962C8B-B14F-4D97-AF65-F5344CB8AC3E}">
        <p14:creationId xmlns:p14="http://schemas.microsoft.com/office/powerpoint/2010/main" val="385894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Introduction to data science, Data science classification, Data science process - Prior knowledge, Data preparation, Modelling, Application, Data exploration - Data sets, Descriptive statistics for </a:t>
            </a:r>
            <a:r>
              <a:rPr lang="en-US" sz="2400" dirty="0" err="1">
                <a:latin typeface="Times New Roman" panose="02020603050405020304" pitchFamily="18" charset="0"/>
                <a:cs typeface="Times New Roman" panose="02020603050405020304" pitchFamily="18" charset="0"/>
              </a:rPr>
              <a:t>univariate</a:t>
            </a:r>
            <a:r>
              <a:rPr lang="en-US" sz="2400" dirty="0">
                <a:latin typeface="Times New Roman" panose="02020603050405020304" pitchFamily="18" charset="0"/>
                <a:cs typeface="Times New Roman" panose="02020603050405020304" pitchFamily="18" charset="0"/>
              </a:rPr>
              <a:t> and multivariate </a:t>
            </a:r>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Data </a:t>
            </a:r>
            <a:r>
              <a:rPr lang="en-US" sz="2400" dirty="0" smtClean="0">
                <a:latin typeface="Times New Roman" panose="02020603050405020304" pitchFamily="18" charset="0"/>
                <a:cs typeface="Times New Roman" panose="02020603050405020304" pitchFamily="18" charset="0"/>
              </a:rPr>
              <a:t>visualization </a:t>
            </a:r>
            <a:r>
              <a:rPr lang="en-US" sz="2400" dirty="0">
                <a:latin typeface="Times New Roman" panose="02020603050405020304" pitchFamily="18" charset="0"/>
                <a:cs typeface="Times New Roman" panose="02020603050405020304" pitchFamily="18" charset="0"/>
              </a:rPr>
              <a:t>– Histogram, Quartile plot, Distribution chart, Scatter plot, Bubble chart, Density chart</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80740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Classification:</a:t>
            </a:r>
          </a:p>
          <a:p>
            <a:r>
              <a:rPr lang="en-US" dirty="0" smtClean="0"/>
              <a:t>Supervised</a:t>
            </a:r>
          </a:p>
          <a:p>
            <a:r>
              <a:rPr lang="en-US" dirty="0" smtClean="0"/>
              <a:t>It predict the output variable which are categorical or </a:t>
            </a:r>
            <a:r>
              <a:rPr lang="en-US" dirty="0" err="1" smtClean="0"/>
              <a:t>plynominal</a:t>
            </a:r>
            <a:endParaRPr lang="en-US" dirty="0"/>
          </a:p>
        </p:txBody>
      </p:sp>
    </p:spTree>
    <p:extLst>
      <p:ext uri="{BB962C8B-B14F-4D97-AF65-F5344CB8AC3E}">
        <p14:creationId xmlns:p14="http://schemas.microsoft.com/office/powerpoint/2010/main" val="751730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a:xfrm>
            <a:off x="611864" y="1418219"/>
            <a:ext cx="10515600" cy="4351338"/>
          </a:xfrm>
        </p:spPr>
        <p:txBody>
          <a:bodyPr/>
          <a:lstStyle/>
          <a:p>
            <a:pPr algn="just"/>
            <a:r>
              <a:rPr lang="en-US" dirty="0" smtClean="0">
                <a:latin typeface="Times New Roman" panose="02020603050405020304" pitchFamily="18" charset="0"/>
                <a:cs typeface="Times New Roman" panose="02020603050405020304" pitchFamily="18" charset="0"/>
              </a:rPr>
              <a:t>It is extremely rare the dataset are available in the form required by the data science algorithm.</a:t>
            </a:r>
          </a:p>
          <a:p>
            <a:pPr algn="just"/>
            <a:r>
              <a:rPr lang="en-US" dirty="0" smtClean="0">
                <a:latin typeface="Times New Roman" panose="02020603050405020304" pitchFamily="18" charset="0"/>
                <a:cs typeface="Times New Roman" panose="02020603050405020304" pitchFamily="18" charset="0"/>
              </a:rPr>
              <a:t>Preparing the dataset to suit a data science task is most time-consuming part of the process.</a:t>
            </a:r>
          </a:p>
          <a:p>
            <a:pPr algn="just"/>
            <a:r>
              <a:rPr lang="en-US" dirty="0" smtClean="0">
                <a:latin typeface="Times New Roman" panose="02020603050405020304" pitchFamily="18" charset="0"/>
                <a:cs typeface="Times New Roman" panose="02020603050405020304" pitchFamily="18" charset="0"/>
              </a:rPr>
              <a:t>Most of the data science algorithms would require data to be structured in a tabular formats with the records in the rows and attributes in columns.</a:t>
            </a:r>
          </a:p>
          <a:p>
            <a:pPr algn="just"/>
            <a:r>
              <a:rPr lang="en-US" dirty="0" smtClean="0">
                <a:latin typeface="Times New Roman" panose="02020603050405020304" pitchFamily="18" charset="0"/>
                <a:cs typeface="Times New Roman" panose="02020603050405020304" pitchFamily="18" charset="0"/>
              </a:rPr>
              <a:t>If any data is in other format, data would need to be transformed by applying pivot, type conversion, join or transpose function </a:t>
            </a:r>
            <a:r>
              <a:rPr lang="en-US" dirty="0" err="1" smtClean="0">
                <a:latin typeface="Times New Roman" panose="02020603050405020304" pitchFamily="18" charset="0"/>
                <a:cs typeface="Times New Roman" panose="02020603050405020304" pitchFamily="18" charset="0"/>
              </a:rPr>
              <a:t>etc</a:t>
            </a:r>
            <a:r>
              <a:rPr lang="en-US" dirty="0" smtClean="0">
                <a:latin typeface="Times New Roman" panose="02020603050405020304" pitchFamily="18" charset="0"/>
                <a:cs typeface="Times New Roman" panose="02020603050405020304" pitchFamily="18" charset="0"/>
              </a:rPr>
              <a:t> to condition the data into the required structure.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4932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u="sng" dirty="0" smtClean="0">
                <a:latin typeface="Times New Roman" panose="02020603050405020304" pitchFamily="18" charset="0"/>
                <a:cs typeface="Times New Roman" panose="02020603050405020304" pitchFamily="18" charset="0"/>
              </a:rPr>
              <a:t>Steps:</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Data Exploration</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Data Quality</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Missing Values</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Data Types and Conversion</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Transformation</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Outliers</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Feature selection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553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Data Sampling</a:t>
            </a:r>
            <a:endParaRPr lang="en-US" dirty="0"/>
          </a:p>
          <a:p>
            <a:pPr marL="0" indent="0">
              <a:buNone/>
            </a:pPr>
            <a:r>
              <a:rPr lang="en-US" u="sng" dirty="0" smtClean="0">
                <a:latin typeface="Times New Roman" panose="02020603050405020304" pitchFamily="18" charset="0"/>
                <a:cs typeface="Times New Roman" panose="02020603050405020304" pitchFamily="18" charset="0"/>
              </a:rPr>
              <a:t>Data Exploration:-</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Data preparation starts with an in-depth exploration of data and gaining a better understanding of dataset.</a:t>
            </a:r>
          </a:p>
          <a:p>
            <a:pPr algn="just"/>
            <a:r>
              <a:rPr lang="en-US" dirty="0" smtClean="0">
                <a:latin typeface="Times New Roman" panose="02020603050405020304" pitchFamily="18" charset="0"/>
                <a:cs typeface="Times New Roman" panose="02020603050405020304" pitchFamily="18" charset="0"/>
              </a:rPr>
              <a:t>Also known as exploratory data analysis, provides a set of simple tools to achieve basic understanding of the data.</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742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Data Exploration approaches involve:</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Computing Descriptive Statistics</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Visualization of Data</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These two approaches expose the </a:t>
            </a:r>
            <a:r>
              <a:rPr lang="en-US" i="1" dirty="0" smtClean="0">
                <a:latin typeface="Times New Roman" panose="02020603050405020304" pitchFamily="18" charset="0"/>
                <a:cs typeface="Times New Roman" panose="02020603050405020304" pitchFamily="18" charset="0"/>
              </a:rPr>
              <a:t>structure of the data, the distribution of the values, the presence of extreme values and highlight the inter-relationships within the dataset.</a:t>
            </a:r>
          </a:p>
          <a:p>
            <a:pPr algn="just">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Descriptive Statistics </a:t>
            </a:r>
            <a:r>
              <a:rPr lang="en-US" dirty="0" smtClean="0">
                <a:latin typeface="Times New Roman" panose="02020603050405020304" pitchFamily="18" charset="0"/>
                <a:cs typeface="Times New Roman" panose="02020603050405020304" pitchFamily="18" charset="0"/>
              </a:rPr>
              <a:t>like mean, median, mode, standard deviation, and range for each attribute provide a readable summary of the key characteristics of the distribution of data.</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9329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Visual plot of data points provide an instant grasp of all data points condensed into one chart.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8947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Data Quality:</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It is an ongoing concern, wherever data is collected, processed and stored.</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How does one know if the data are accurate?</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Data entry error</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Error in data will impact the representativeness of the model</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Organization use data alerts, cleansing and transformation techniques to improve and manage the quality of the data and stored them in company wide repositories called </a:t>
            </a:r>
            <a:r>
              <a:rPr lang="en-US" b="1" i="1" dirty="0" err="1" smtClean="0">
                <a:latin typeface="Times New Roman" panose="02020603050405020304" pitchFamily="18" charset="0"/>
                <a:cs typeface="Times New Roman" panose="02020603050405020304" pitchFamily="18" charset="0"/>
              </a:rPr>
              <a:t>datawarehouse</a:t>
            </a:r>
            <a:r>
              <a:rPr lang="en-US" b="1" i="1" dirty="0" smtClean="0">
                <a:latin typeface="Times New Roman" panose="02020603050405020304" pitchFamily="18" charset="0"/>
                <a:cs typeface="Times New Roman" panose="02020603050405020304" pitchFamily="18" charset="0"/>
              </a:rPr>
              <a:t>.</a:t>
            </a:r>
            <a:endParaRPr lang="en-US"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4006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Data sourced from well maintained data warehouse have higher quality.</a:t>
            </a:r>
          </a:p>
          <a:p>
            <a:pPr>
              <a:buFont typeface="Wingdings" panose="05000000000000000000" pitchFamily="2" charset="2"/>
              <a:buChar char="ü"/>
            </a:pPr>
            <a:r>
              <a:rPr lang="en-US" dirty="0" smtClean="0"/>
              <a:t>Missing Values:</a:t>
            </a:r>
          </a:p>
          <a:p>
            <a:r>
              <a:rPr lang="en-US" dirty="0" smtClean="0"/>
              <a:t>One of the most common data quality issues is that some records have  missing attribute values</a:t>
            </a:r>
          </a:p>
          <a:p>
            <a:r>
              <a:rPr lang="en-US" dirty="0" err="1" smtClean="0"/>
              <a:t>Eg</a:t>
            </a:r>
            <a:r>
              <a:rPr lang="en-US" dirty="0" smtClean="0"/>
              <a:t>:-Credit Score may be missing in one of the records.</a:t>
            </a:r>
          </a:p>
          <a:p>
            <a:r>
              <a:rPr lang="en-US" dirty="0" smtClean="0"/>
              <a:t>The first step of managing missing values is</a:t>
            </a:r>
          </a:p>
          <a:p>
            <a:pPr>
              <a:buFont typeface="Wingdings" panose="05000000000000000000" pitchFamily="2" charset="2"/>
              <a:buChar char="v"/>
            </a:pPr>
            <a:r>
              <a:rPr lang="en-US" dirty="0" smtClean="0"/>
              <a:t> To understand the reason behind </a:t>
            </a:r>
            <a:r>
              <a:rPr lang="en-US" i="1" dirty="0" smtClean="0"/>
              <a:t>why the values are missing.</a:t>
            </a:r>
          </a:p>
          <a:p>
            <a:pPr marL="0" indent="0">
              <a:buNone/>
            </a:pPr>
            <a:r>
              <a:rPr lang="en-US" dirty="0" smtClean="0"/>
              <a:t> </a:t>
            </a:r>
            <a:endParaRPr lang="en-US" dirty="0"/>
          </a:p>
        </p:txBody>
      </p:sp>
    </p:spTree>
    <p:extLst>
      <p:ext uri="{BB962C8B-B14F-4D97-AF65-F5344CB8AC3E}">
        <p14:creationId xmlns:p14="http://schemas.microsoft.com/office/powerpoint/2010/main" val="39221718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Tracking the data lineage of the data source can lead to the identification of systemic issues during data capture or errors in data transformation.</a:t>
            </a:r>
          </a:p>
          <a:p>
            <a:pPr>
              <a:buFont typeface="Wingdings" panose="05000000000000000000" pitchFamily="2" charset="2"/>
              <a:buChar char="v"/>
            </a:pPr>
            <a:r>
              <a:rPr lang="en-US" dirty="0" smtClean="0"/>
              <a:t>Knowing the source of missing value will often guide which  mitigation methodology to use.</a:t>
            </a:r>
          </a:p>
          <a:p>
            <a:pPr>
              <a:buFont typeface="Wingdings" panose="05000000000000000000" pitchFamily="2" charset="2"/>
              <a:buChar char="v"/>
            </a:pPr>
            <a:r>
              <a:rPr lang="en-US" dirty="0" smtClean="0"/>
              <a:t>One way to manage missing value is it can be substituted with range of artificial data. This method is useful if the missing value occur randomly and the frequency of occurrence is quite rare.</a:t>
            </a:r>
          </a:p>
          <a:p>
            <a:pPr>
              <a:buFont typeface="Wingdings" panose="05000000000000000000" pitchFamily="2" charset="2"/>
              <a:buChar char="v"/>
            </a:pPr>
            <a:r>
              <a:rPr lang="en-US" dirty="0" smtClean="0"/>
              <a:t>Alternatively, to build the representative model, all the data records with missing values or records with poor data quality can be ignored </a:t>
            </a:r>
            <a:endParaRPr lang="en-US" dirty="0"/>
          </a:p>
        </p:txBody>
      </p:sp>
    </p:spTree>
    <p:extLst>
      <p:ext uri="{BB962C8B-B14F-4D97-AF65-F5344CB8AC3E}">
        <p14:creationId xmlns:p14="http://schemas.microsoft.com/office/powerpoint/2010/main" val="1889144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This method reduce the size of the datasets.</a:t>
            </a:r>
          </a:p>
          <a:p>
            <a:r>
              <a:rPr lang="en-US" dirty="0" smtClean="0"/>
              <a:t>Some data science algorithm are good at handling the missing values, while  other expect the data preparation step to handle it before model is inferred.</a:t>
            </a:r>
          </a:p>
          <a:p>
            <a:r>
              <a:rPr lang="en-US" dirty="0" err="1" smtClean="0"/>
              <a:t>Eg</a:t>
            </a:r>
            <a:r>
              <a:rPr lang="en-US" dirty="0" smtClean="0"/>
              <a:t>:-K-NN algorithm for classification tasks are often robust with missing values. Neural network model for classification tasks do not perform well with missing attributes, thus data preparation is essential for preparing neural networks model.</a:t>
            </a:r>
            <a:endParaRPr lang="en-US" dirty="0"/>
          </a:p>
        </p:txBody>
      </p:sp>
    </p:spTree>
    <p:extLst>
      <p:ext uri="{BB962C8B-B14F-4D97-AF65-F5344CB8AC3E}">
        <p14:creationId xmlns:p14="http://schemas.microsoft.com/office/powerpoint/2010/main" val="1660301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Science??</a:t>
            </a:r>
            <a:endParaRPr lang="en-US" dirty="0"/>
          </a:p>
        </p:txBody>
      </p:sp>
      <p:sp>
        <p:nvSpPr>
          <p:cNvPr id="3" name="Content Placeholder 2"/>
          <p:cNvSpPr>
            <a:spLocks noGrp="1"/>
          </p:cNvSpPr>
          <p:nvPr>
            <p:ph idx="1"/>
          </p:nvPr>
        </p:nvSpPr>
        <p:spPr/>
        <p:txBody>
          <a:bodyPr/>
          <a:lstStyle/>
          <a:p>
            <a:pPr algn="just"/>
            <a:r>
              <a:rPr lang="en-US" dirty="0"/>
              <a:t> </a:t>
            </a: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an inter-disciplinary field about scientific methods, processes and systems to extract knowledge or insights from data in various forms, either structured or unstructured</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Examples of data science user case are: recommendation engine which recommend movies for </a:t>
            </a:r>
            <a:r>
              <a:rPr lang="en-US" dirty="0" err="1" smtClean="0">
                <a:latin typeface="Times New Roman" panose="02020603050405020304" pitchFamily="18" charset="0"/>
                <a:cs typeface="Times New Roman" panose="02020603050405020304" pitchFamily="18" charset="0"/>
              </a:rPr>
              <a:t>user,a</a:t>
            </a:r>
            <a:r>
              <a:rPr lang="en-US" dirty="0" smtClean="0">
                <a:latin typeface="Times New Roman" panose="02020603050405020304" pitchFamily="18" charset="0"/>
                <a:cs typeface="Times New Roman" panose="02020603050405020304" pitchFamily="18" charset="0"/>
              </a:rPr>
              <a:t> fraud alert model that detect fraudulent credit card transactions.</a:t>
            </a:r>
          </a:p>
          <a:p>
            <a:pPr algn="just"/>
            <a:r>
              <a:rPr lang="en-US" dirty="0" smtClean="0">
                <a:latin typeface="Times New Roman" panose="02020603050405020304" pitchFamily="18" charset="0"/>
                <a:cs typeface="Times New Roman" panose="02020603050405020304" pitchFamily="18" charset="0"/>
              </a:rPr>
              <a:t>We can define data science by investigating some of its key features</a:t>
            </a:r>
            <a:r>
              <a:rPr lang="en-US" dirty="0" smtClean="0"/>
              <a:t>: </a:t>
            </a:r>
            <a:endParaRPr lang="en-US" dirty="0"/>
          </a:p>
        </p:txBody>
      </p:sp>
    </p:spTree>
    <p:extLst>
      <p:ext uri="{BB962C8B-B14F-4D97-AF65-F5344CB8AC3E}">
        <p14:creationId xmlns:p14="http://schemas.microsoft.com/office/powerpoint/2010/main" val="1530100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Data Types  and Conversion:</a:t>
            </a:r>
          </a:p>
          <a:p>
            <a:pPr>
              <a:buFont typeface="Wingdings" panose="05000000000000000000" pitchFamily="2" charset="2"/>
              <a:buChar char="ü"/>
            </a:pPr>
            <a:r>
              <a:rPr lang="en-US" dirty="0" smtClean="0"/>
              <a:t>The attributes in the dataset can be of different types, such as continuous numeric, integer numeric or categorical</a:t>
            </a:r>
          </a:p>
          <a:p>
            <a:pPr>
              <a:buFont typeface="Wingdings" panose="05000000000000000000" pitchFamily="2" charset="2"/>
              <a:buChar char="ü"/>
            </a:pPr>
            <a:r>
              <a:rPr lang="en-US" dirty="0" smtClean="0"/>
              <a:t>Different data science algorithm impose different restrictions on the attribute data types</a:t>
            </a:r>
          </a:p>
          <a:p>
            <a:pPr>
              <a:buFont typeface="Wingdings" panose="05000000000000000000" pitchFamily="2" charset="2"/>
              <a:buChar char="ü"/>
            </a:pPr>
            <a:r>
              <a:rPr lang="en-US" dirty="0" err="1" smtClean="0"/>
              <a:t>Eg</a:t>
            </a:r>
            <a:r>
              <a:rPr lang="en-US" dirty="0" smtClean="0"/>
              <a:t>: In case of linear regression models, the input attributes have to be numeric. If the available data are categorical, they must be converted to continuous numeric attribute</a:t>
            </a:r>
            <a:endParaRPr lang="en-US" dirty="0"/>
          </a:p>
        </p:txBody>
      </p:sp>
    </p:spTree>
    <p:extLst>
      <p:ext uri="{BB962C8B-B14F-4D97-AF65-F5344CB8AC3E}">
        <p14:creationId xmlns:p14="http://schemas.microsoft.com/office/powerpoint/2010/main" val="2325512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Numeric values can be converted to categorical data type by a technique called binning, where range of value are specified for each category.</a:t>
            </a:r>
          </a:p>
          <a:p>
            <a:pPr>
              <a:buFont typeface="Wingdings" panose="05000000000000000000" pitchFamily="2" charset="2"/>
              <a:buChar char="v"/>
            </a:pPr>
            <a:r>
              <a:rPr lang="en-US" dirty="0" smtClean="0"/>
              <a:t>Transformation:</a:t>
            </a:r>
          </a:p>
          <a:p>
            <a:r>
              <a:rPr lang="en-US" dirty="0" smtClean="0"/>
              <a:t>In some data science algorithms like k-NN, the input attributes are expected to be numeric and normalized, the algorithm compares the values of different attributes and calculates distance between the data points</a:t>
            </a:r>
          </a:p>
          <a:p>
            <a:pPr marL="0" indent="0">
              <a:buNone/>
            </a:pPr>
            <a:endParaRPr lang="en-US" dirty="0"/>
          </a:p>
        </p:txBody>
      </p:sp>
    </p:spTree>
    <p:extLst>
      <p:ext uri="{BB962C8B-B14F-4D97-AF65-F5344CB8AC3E}">
        <p14:creationId xmlns:p14="http://schemas.microsoft.com/office/powerpoint/2010/main" val="18263369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Normalization prevents one attribute dominating the distance result because of large value.</a:t>
            </a:r>
          </a:p>
          <a:p>
            <a:pPr>
              <a:buFont typeface="Wingdings" panose="05000000000000000000" pitchFamily="2" charset="2"/>
              <a:buChar char="v"/>
            </a:pPr>
            <a:r>
              <a:rPr lang="en-US" dirty="0" smtClean="0"/>
              <a:t>Outliers:</a:t>
            </a:r>
          </a:p>
          <a:p>
            <a:r>
              <a:rPr lang="en-US" dirty="0" smtClean="0"/>
              <a:t>Outliers are anomalies in a given dataset.</a:t>
            </a:r>
          </a:p>
          <a:p>
            <a:r>
              <a:rPr lang="en-US" dirty="0" smtClean="0"/>
              <a:t>It may occur because of correct data capture or erroneous data capture(human height as 1.73cm instead of 1.73m)</a:t>
            </a:r>
            <a:endParaRPr lang="en-US" dirty="0"/>
          </a:p>
        </p:txBody>
      </p:sp>
    </p:spTree>
    <p:extLst>
      <p:ext uri="{BB962C8B-B14F-4D97-AF65-F5344CB8AC3E}">
        <p14:creationId xmlns:p14="http://schemas.microsoft.com/office/powerpoint/2010/main" val="3752360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dirty="0" smtClean="0"/>
              <a:t>Feature Selection:</a:t>
            </a:r>
          </a:p>
          <a:p>
            <a:r>
              <a:rPr lang="en-US" dirty="0" smtClean="0"/>
              <a:t>Not all the attributes are equally important or useful in predicting the target.</a:t>
            </a:r>
          </a:p>
          <a:p>
            <a:r>
              <a:rPr lang="en-US" dirty="0" smtClean="0"/>
              <a:t>A large number of attributes in the dataset significantly increases the complexity of a model and may degrade the performance of the model</a:t>
            </a:r>
          </a:p>
          <a:p>
            <a:r>
              <a:rPr lang="en-US" b="1" i="1" dirty="0" smtClean="0"/>
              <a:t>Reducing the number of attributes without significantly loss in the performance of model, is called feature selection.</a:t>
            </a:r>
          </a:p>
          <a:p>
            <a:r>
              <a:rPr lang="en-US" dirty="0" smtClean="0"/>
              <a:t>It leads to a more simplified model and helps to synthesize a more effective explanation of the model</a:t>
            </a:r>
          </a:p>
        </p:txBody>
      </p:sp>
    </p:spTree>
    <p:extLst>
      <p:ext uri="{BB962C8B-B14F-4D97-AF65-F5344CB8AC3E}">
        <p14:creationId xmlns:p14="http://schemas.microsoft.com/office/powerpoint/2010/main" val="2236882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smtClean="0"/>
              <a:t>Data sampling:</a:t>
            </a:r>
          </a:p>
          <a:p>
            <a:pPr algn="just"/>
            <a:r>
              <a:rPr lang="en-US" dirty="0" smtClean="0"/>
              <a:t>Sampling is the process of selecting subset of records as a representation of original dataset for use in data analysis or modeling.</a:t>
            </a:r>
          </a:p>
          <a:p>
            <a:pPr algn="just"/>
            <a:r>
              <a:rPr lang="en-US" dirty="0" smtClean="0"/>
              <a:t>Sampling reduces the amount of data that need to be processed and speedup the build process of the modeling.</a:t>
            </a:r>
          </a:p>
          <a:p>
            <a:pPr algn="just"/>
            <a:r>
              <a:rPr lang="en-US" dirty="0" smtClean="0"/>
              <a:t>In the build process of data science applications, it is necessary to segment dataset into training and test samples.</a:t>
            </a:r>
          </a:p>
          <a:p>
            <a:pPr algn="just"/>
            <a:r>
              <a:rPr lang="en-US" dirty="0" smtClean="0"/>
              <a:t>Training dataset is sampled from the original dataset using simple sampling or class label specific sampling.</a:t>
            </a:r>
          </a:p>
          <a:p>
            <a:pPr algn="just"/>
            <a:endParaRPr lang="en-US" dirty="0"/>
          </a:p>
        </p:txBody>
      </p:sp>
    </p:spTree>
    <p:extLst>
      <p:ext uri="{BB962C8B-B14F-4D97-AF65-F5344CB8AC3E}">
        <p14:creationId xmlns:p14="http://schemas.microsoft.com/office/powerpoint/2010/main" val="25459470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Eg</a:t>
            </a:r>
            <a:r>
              <a:rPr lang="en-US" dirty="0" smtClean="0"/>
              <a:t>: Predicting anomalies in a dataset.</a:t>
            </a:r>
          </a:p>
          <a:p>
            <a:r>
              <a:rPr lang="en-US" dirty="0" smtClean="0"/>
              <a:t>Stratified sampling is a process of sampling where each class is equally represented in the sample; this allows the model to focus on the difference between the pattern of each class that </a:t>
            </a:r>
            <a:r>
              <a:rPr lang="en-US" dirty="0" err="1" smtClean="0"/>
              <a:t>is,normal</a:t>
            </a:r>
            <a:r>
              <a:rPr lang="en-US" dirty="0" smtClean="0"/>
              <a:t> and outlier records.</a:t>
            </a:r>
            <a:endParaRPr lang="en-US" dirty="0"/>
          </a:p>
        </p:txBody>
      </p:sp>
    </p:spTree>
    <p:extLst>
      <p:ext uri="{BB962C8B-B14F-4D97-AF65-F5344CB8AC3E}">
        <p14:creationId xmlns:p14="http://schemas.microsoft.com/office/powerpoint/2010/main" val="3585089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a:t>
            </a:r>
            <a:endParaRPr lang="en-US" dirty="0"/>
          </a:p>
        </p:txBody>
      </p:sp>
      <p:sp>
        <p:nvSpPr>
          <p:cNvPr id="3" name="Content Placeholder 2"/>
          <p:cNvSpPr>
            <a:spLocks noGrp="1"/>
          </p:cNvSpPr>
          <p:nvPr>
            <p:ph idx="1"/>
          </p:nvPr>
        </p:nvSpPr>
        <p:spPr/>
        <p:txBody>
          <a:bodyPr/>
          <a:lstStyle/>
          <a:p>
            <a:r>
              <a:rPr lang="en-US" dirty="0" smtClean="0"/>
              <a:t>It is an abstract representation of the data and the relationships in a given dataset</a:t>
            </a:r>
          </a:p>
          <a:p>
            <a:r>
              <a:rPr lang="en-US" dirty="0" smtClean="0"/>
              <a:t>Classification and regression task are predictive techniques because they predict an outcome variable based on one or more input variables.</a:t>
            </a:r>
          </a:p>
          <a:p>
            <a:r>
              <a:rPr lang="en-US" dirty="0" smtClean="0"/>
              <a:t>Predictive algorithm requires a prior known dataset to learn model.</a:t>
            </a:r>
          </a:p>
          <a:p>
            <a:r>
              <a:rPr lang="en-US" dirty="0" smtClean="0"/>
              <a:t>Association and clustering are descriptive data science techniques where there is no target variable to predict.</a:t>
            </a:r>
            <a:endParaRPr lang="en-US" dirty="0"/>
          </a:p>
        </p:txBody>
      </p:sp>
    </p:spTree>
    <p:extLst>
      <p:ext uri="{BB962C8B-B14F-4D97-AF65-F5344CB8AC3E}">
        <p14:creationId xmlns:p14="http://schemas.microsoft.com/office/powerpoint/2010/main" val="2418502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3956364" y="2290527"/>
            <a:ext cx="3286408" cy="71522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Build Model</a:t>
            </a:r>
            <a:endParaRPr lang="en-US" dirty="0"/>
          </a:p>
        </p:txBody>
      </p:sp>
      <p:cxnSp>
        <p:nvCxnSpPr>
          <p:cNvPr id="6" name="Straight Arrow Connector 5"/>
          <p:cNvCxnSpPr/>
          <p:nvPr/>
        </p:nvCxnSpPr>
        <p:spPr>
          <a:xfrm>
            <a:off x="5585988" y="3032911"/>
            <a:ext cx="18107" cy="7604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956365" y="3802455"/>
            <a:ext cx="3286408" cy="6609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Evaluation</a:t>
            </a:r>
            <a:endParaRPr lang="en-US" dirty="0"/>
          </a:p>
        </p:txBody>
      </p:sp>
      <p:cxnSp>
        <p:nvCxnSpPr>
          <p:cNvPr id="9" name="Straight Arrow Connector 8"/>
          <p:cNvCxnSpPr/>
          <p:nvPr/>
        </p:nvCxnSpPr>
        <p:spPr>
          <a:xfrm>
            <a:off x="5604095" y="4481465"/>
            <a:ext cx="0" cy="534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956365" y="5033727"/>
            <a:ext cx="3286408" cy="6156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Final Model</a:t>
            </a:r>
            <a:endParaRPr lang="en-US" dirty="0"/>
          </a:p>
        </p:txBody>
      </p:sp>
      <p:sp>
        <p:nvSpPr>
          <p:cNvPr id="11" name="Rectangle 10"/>
          <p:cNvSpPr/>
          <p:nvPr/>
        </p:nvSpPr>
        <p:spPr>
          <a:xfrm>
            <a:off x="1167897" y="2408222"/>
            <a:ext cx="2344848" cy="5975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Training Data</a:t>
            </a:r>
            <a:endParaRPr lang="en-US" dirty="0"/>
          </a:p>
        </p:txBody>
      </p:sp>
      <p:sp>
        <p:nvSpPr>
          <p:cNvPr id="12" name="Rectangle 11"/>
          <p:cNvSpPr/>
          <p:nvPr/>
        </p:nvSpPr>
        <p:spPr>
          <a:xfrm>
            <a:off x="1167898" y="3802456"/>
            <a:ext cx="2362954" cy="6790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Test Data</a:t>
            </a:r>
            <a:endParaRPr lang="en-US" dirty="0"/>
          </a:p>
        </p:txBody>
      </p:sp>
      <p:sp>
        <p:nvSpPr>
          <p:cNvPr id="14" name="Curved Right Arrow 13"/>
          <p:cNvSpPr/>
          <p:nvPr/>
        </p:nvSpPr>
        <p:spPr>
          <a:xfrm flipH="1" flipV="1">
            <a:off x="7328781" y="2408222"/>
            <a:ext cx="1226744" cy="173373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 name="Straight Arrow Connector 15"/>
          <p:cNvCxnSpPr/>
          <p:nvPr/>
        </p:nvCxnSpPr>
        <p:spPr>
          <a:xfrm flipV="1">
            <a:off x="3530852" y="2704676"/>
            <a:ext cx="425512" cy="23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7" idx="1"/>
          </p:cNvCxnSpPr>
          <p:nvPr/>
        </p:nvCxnSpPr>
        <p:spPr>
          <a:xfrm>
            <a:off x="3530852" y="4132906"/>
            <a:ext cx="42551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2289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Training and Testing Datasets:</a:t>
            </a:r>
          </a:p>
          <a:p>
            <a:r>
              <a:rPr lang="en-US" dirty="0" smtClean="0"/>
              <a:t>Overall dataset can be split into a training and test dataset. Two- third of data are to be used as training and one-third as test dataset</a:t>
            </a:r>
          </a:p>
          <a:p>
            <a:r>
              <a:rPr lang="en-US" dirty="0" smtClean="0"/>
              <a:t>The dataset used to create the model , with known attributes and target is called the training dataset.</a:t>
            </a:r>
          </a:p>
          <a:p>
            <a:r>
              <a:rPr lang="en-US" dirty="0" smtClean="0"/>
              <a:t>The validity of created model will also need to checked with another  known dataset called the test dataset or validation dataset.</a:t>
            </a:r>
            <a:endParaRPr lang="en-US" dirty="0"/>
          </a:p>
        </p:txBody>
      </p:sp>
    </p:spTree>
    <p:extLst>
      <p:ext uri="{BB962C8B-B14F-4D97-AF65-F5344CB8AC3E}">
        <p14:creationId xmlns:p14="http://schemas.microsoft.com/office/powerpoint/2010/main" val="3544025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Learning Algorithm:</a:t>
            </a:r>
          </a:p>
          <a:p>
            <a:r>
              <a:rPr lang="en-US" dirty="0" smtClean="0"/>
              <a:t>The business question and the availability of data will dictate what data science task can be used.</a:t>
            </a:r>
            <a:endParaRPr lang="en-US" dirty="0"/>
          </a:p>
        </p:txBody>
      </p:sp>
    </p:spTree>
    <p:extLst>
      <p:ext uri="{BB962C8B-B14F-4D97-AF65-F5344CB8AC3E}">
        <p14:creationId xmlns:p14="http://schemas.microsoft.com/office/powerpoint/2010/main" val="170248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Data Exploration:</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is the most important </a:t>
            </a:r>
            <a:r>
              <a:rPr lang="en-US" dirty="0" smtClean="0">
                <a:latin typeface="Times New Roman" panose="02020603050405020304" pitchFamily="18" charset="0"/>
                <a:cs typeface="Times New Roman" panose="02020603050405020304" pitchFamily="18" charset="0"/>
              </a:rPr>
              <a:t>step.</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Around 70 per cent of the time is spent on data exploration</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main ingredient for data science is </a:t>
            </a:r>
            <a:r>
              <a:rPr lang="en-US" dirty="0" smtClean="0">
                <a:latin typeface="Times New Roman" panose="02020603050405020304" pitchFamily="18" charset="0"/>
                <a:cs typeface="Times New Roman" panose="02020603050405020304" pitchFamily="18" charset="0"/>
              </a:rPr>
              <a:t>data</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When </a:t>
            </a:r>
            <a:r>
              <a:rPr lang="en-US" dirty="0">
                <a:latin typeface="Times New Roman" panose="02020603050405020304" pitchFamily="18" charset="0"/>
                <a:cs typeface="Times New Roman" panose="02020603050405020304" pitchFamily="18" charset="0"/>
              </a:rPr>
              <a:t>we get data, it is seldom that data is in a correct structured form</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Sampling </a:t>
            </a:r>
            <a:r>
              <a:rPr lang="en-US" dirty="0">
                <a:latin typeface="Times New Roman" panose="02020603050405020304" pitchFamily="18" charset="0"/>
                <a:cs typeface="Times New Roman" panose="02020603050405020304" pitchFamily="18" charset="0"/>
              </a:rPr>
              <a:t>and transformation of data </a:t>
            </a:r>
          </a:p>
        </p:txBody>
      </p:sp>
    </p:spTree>
    <p:extLst>
      <p:ext uri="{BB962C8B-B14F-4D97-AF65-F5344CB8AC3E}">
        <p14:creationId xmlns:p14="http://schemas.microsoft.com/office/powerpoint/2010/main" val="9659245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Evaluation of the Model:</a:t>
            </a:r>
          </a:p>
          <a:p>
            <a:r>
              <a:rPr lang="en-US" dirty="0" smtClean="0"/>
              <a:t>The phenomenon of a model memorizing the training dataset  is called overfitting.</a:t>
            </a:r>
          </a:p>
          <a:p>
            <a:r>
              <a:rPr lang="en-US" dirty="0" smtClean="0"/>
              <a:t>An </a:t>
            </a:r>
            <a:r>
              <a:rPr lang="en-US" dirty="0" err="1" smtClean="0"/>
              <a:t>overfitted</a:t>
            </a:r>
            <a:r>
              <a:rPr lang="en-US" dirty="0" smtClean="0"/>
              <a:t> model is just memorizes the training records and will underperform on real unlabeled new data.</a:t>
            </a:r>
          </a:p>
          <a:p>
            <a:r>
              <a:rPr lang="en-US" dirty="0" smtClean="0"/>
              <a:t>To evaluate the relationship, the validation or test dataset is used.</a:t>
            </a:r>
          </a:p>
          <a:p>
            <a:endParaRPr lang="en-US" dirty="0"/>
          </a:p>
        </p:txBody>
      </p:sp>
    </p:spTree>
    <p:extLst>
      <p:ext uri="{BB962C8B-B14F-4D97-AF65-F5344CB8AC3E}">
        <p14:creationId xmlns:p14="http://schemas.microsoft.com/office/powerpoint/2010/main" val="22929129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Ensemble Modeling</a:t>
            </a:r>
            <a:endParaRPr lang="en-US" dirty="0"/>
          </a:p>
        </p:txBody>
      </p:sp>
      <p:sp>
        <p:nvSpPr>
          <p:cNvPr id="3" name="Content Placeholder 2"/>
          <p:cNvSpPr>
            <a:spLocks noGrp="1"/>
          </p:cNvSpPr>
          <p:nvPr>
            <p:ph idx="1"/>
          </p:nvPr>
        </p:nvSpPr>
        <p:spPr/>
        <p:txBody>
          <a:bodyPr/>
          <a:lstStyle/>
          <a:p>
            <a:r>
              <a:rPr lang="en-US" dirty="0" smtClean="0"/>
              <a:t>It is a process where multiple diverse base model are used to predict the outcome.</a:t>
            </a:r>
          </a:p>
          <a:p>
            <a:r>
              <a:rPr lang="en-US" dirty="0" smtClean="0"/>
              <a:t>The prediction error decreases when the ensemble approach is used.</a:t>
            </a:r>
          </a:p>
          <a:p>
            <a:r>
              <a:rPr lang="en-US" dirty="0" smtClean="0"/>
              <a:t>Even though the ensemble model has multiple base model within the </a:t>
            </a:r>
            <a:r>
              <a:rPr lang="en-US" dirty="0" err="1" smtClean="0"/>
              <a:t>the</a:t>
            </a:r>
            <a:r>
              <a:rPr lang="en-US" dirty="0" smtClean="0"/>
              <a:t> </a:t>
            </a:r>
            <a:r>
              <a:rPr lang="en-US" dirty="0" err="1" smtClean="0"/>
              <a:t>model,it</a:t>
            </a:r>
            <a:r>
              <a:rPr lang="en-US" dirty="0" smtClean="0"/>
              <a:t> acts and perform as a </a:t>
            </a:r>
            <a:r>
              <a:rPr lang="en-US" smtClean="0"/>
              <a:t>single model.</a:t>
            </a:r>
            <a:endParaRPr lang="en-US" dirty="0"/>
          </a:p>
        </p:txBody>
      </p:sp>
    </p:spTree>
    <p:extLst>
      <p:ext uri="{BB962C8B-B14F-4D97-AF65-F5344CB8AC3E}">
        <p14:creationId xmlns:p14="http://schemas.microsoft.com/office/powerpoint/2010/main" val="866939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u="sng" dirty="0" smtClean="0"/>
              <a:t>Applications:</a:t>
            </a:r>
          </a:p>
          <a:p>
            <a:pPr>
              <a:buFont typeface="Wingdings" panose="05000000000000000000" pitchFamily="2" charset="2"/>
              <a:buChar char="ü"/>
            </a:pPr>
            <a:r>
              <a:rPr lang="en-US" b="1" dirty="0" smtClean="0"/>
              <a:t>Production Readiness:</a:t>
            </a:r>
          </a:p>
          <a:p>
            <a:pPr>
              <a:buFont typeface="Wingdings" panose="05000000000000000000" pitchFamily="2" charset="2"/>
              <a:buChar char="§"/>
            </a:pPr>
            <a:r>
              <a:rPr lang="en-US" dirty="0" smtClean="0"/>
              <a:t>It determines the critical quality required for the deployment objective.</a:t>
            </a:r>
          </a:p>
          <a:p>
            <a:pPr>
              <a:buFont typeface="Wingdings" panose="05000000000000000000" pitchFamily="2" charset="2"/>
              <a:buChar char="§"/>
            </a:pPr>
            <a:r>
              <a:rPr lang="en-US" dirty="0" smtClean="0"/>
              <a:t>Consider two business use cases:</a:t>
            </a:r>
          </a:p>
          <a:p>
            <a:pPr marL="514350" indent="-514350">
              <a:buFont typeface="+mj-lt"/>
              <a:buAutoNum type="arabicPeriod"/>
            </a:pPr>
            <a:r>
              <a:rPr lang="en-US" dirty="0" smtClean="0"/>
              <a:t>Determining whether  the consumer qualifies for a loan</a:t>
            </a:r>
          </a:p>
          <a:p>
            <a:pPr marL="514350" indent="-514350">
              <a:buFont typeface="+mj-lt"/>
              <a:buAutoNum type="arabicPeriod"/>
            </a:pPr>
            <a:r>
              <a:rPr lang="en-US" dirty="0" smtClean="0"/>
              <a:t>Determining  the grouping of customers for an enterprise by marketing function.</a:t>
            </a:r>
            <a:endParaRPr lang="en-US" dirty="0"/>
          </a:p>
        </p:txBody>
      </p:sp>
    </p:spTree>
    <p:extLst>
      <p:ext uri="{BB962C8B-B14F-4D97-AF65-F5344CB8AC3E}">
        <p14:creationId xmlns:p14="http://schemas.microsoft.com/office/powerpoint/2010/main" val="381445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b="1" dirty="0"/>
              <a:t>Determining whether  the consumer qualifies for a </a:t>
            </a:r>
            <a:r>
              <a:rPr lang="en-US" b="1" dirty="0" smtClean="0"/>
              <a:t>loan:</a:t>
            </a:r>
          </a:p>
          <a:p>
            <a:pPr>
              <a:buFont typeface="Courier New" panose="02070309020205020404" pitchFamily="49" charset="0"/>
              <a:buChar char="o"/>
            </a:pPr>
            <a:r>
              <a:rPr lang="en-US" dirty="0" smtClean="0"/>
              <a:t>The consumer credit approval process is a real-time endeavor.</a:t>
            </a:r>
          </a:p>
          <a:p>
            <a:pPr>
              <a:buFont typeface="Courier New" panose="02070309020205020404" pitchFamily="49" charset="0"/>
              <a:buChar char="o"/>
            </a:pPr>
            <a:r>
              <a:rPr lang="en-US" dirty="0" smtClean="0"/>
              <a:t>The credit decision and terms need to be provided in real-time as soon as prospective customer provide relevant information.</a:t>
            </a:r>
          </a:p>
          <a:p>
            <a:pPr>
              <a:buFont typeface="Courier New" panose="02070309020205020404" pitchFamily="49" charset="0"/>
              <a:buChar char="o"/>
            </a:pPr>
            <a:r>
              <a:rPr lang="en-US" dirty="0" smtClean="0"/>
              <a:t>It is optimal to provide quick decision while also proving accurate.</a:t>
            </a:r>
          </a:p>
          <a:p>
            <a:pPr>
              <a:buFont typeface="Courier New" panose="02070309020205020404" pitchFamily="49" charset="0"/>
              <a:buChar char="o"/>
            </a:pPr>
            <a:r>
              <a:rPr lang="en-US" dirty="0" smtClean="0"/>
              <a:t>The decision making model collect data from the customer, integrate third party data like credit history, and make a decision on the loan approval and terms in matter of seconds.</a:t>
            </a:r>
            <a:endParaRPr lang="en-US" dirty="0"/>
          </a:p>
        </p:txBody>
      </p:sp>
    </p:spTree>
    <p:extLst>
      <p:ext uri="{BB962C8B-B14F-4D97-AF65-F5344CB8AC3E}">
        <p14:creationId xmlns:p14="http://schemas.microsoft.com/office/powerpoint/2010/main" val="17818823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The critical quality of this model deployment is real-time prediction.</a:t>
            </a:r>
          </a:p>
          <a:p>
            <a:pPr marL="0" indent="0">
              <a:buNone/>
            </a:pPr>
            <a:r>
              <a:rPr lang="en-US" dirty="0" smtClean="0"/>
              <a:t>2. </a:t>
            </a:r>
            <a:r>
              <a:rPr lang="en-US" b="1" dirty="0" smtClean="0"/>
              <a:t>Determining  </a:t>
            </a:r>
            <a:r>
              <a:rPr lang="en-US" b="1" dirty="0"/>
              <a:t>the grouping of customers for an enterprise by marketing function</a:t>
            </a:r>
            <a:r>
              <a:rPr lang="en-US" b="1" dirty="0" smtClean="0"/>
              <a:t>.</a:t>
            </a:r>
          </a:p>
          <a:p>
            <a:pPr>
              <a:buFont typeface="Courier New" panose="02070309020205020404" pitchFamily="49" charset="0"/>
              <a:buChar char="o"/>
            </a:pPr>
            <a:r>
              <a:rPr lang="en-US" dirty="0" smtClean="0"/>
              <a:t>Segmenting customers based on their relationship with the company is thoughtful process where signals from various customer interactions are collected.</a:t>
            </a:r>
          </a:p>
          <a:p>
            <a:pPr>
              <a:buFont typeface="Courier New" panose="02070309020205020404" pitchFamily="49" charset="0"/>
              <a:buChar char="o"/>
            </a:pPr>
            <a:r>
              <a:rPr lang="en-US" dirty="0" smtClean="0"/>
              <a:t>Based on the patterns, similar customers are put in cohorts and campaign strategies are devised to best engage the customer</a:t>
            </a:r>
            <a:endParaRPr lang="en-US" dirty="0"/>
          </a:p>
          <a:p>
            <a:pPr marL="0" indent="0">
              <a:buNone/>
            </a:pPr>
            <a:endParaRPr lang="en-US" dirty="0"/>
          </a:p>
        </p:txBody>
      </p:sp>
    </p:spTree>
    <p:extLst>
      <p:ext uri="{BB962C8B-B14F-4D97-AF65-F5344CB8AC3E}">
        <p14:creationId xmlns:p14="http://schemas.microsoft.com/office/powerpoint/2010/main" val="2500438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dirty="0" smtClean="0"/>
              <a:t>The critical quality in this application is the ability to find unique pattern amongst customers, not the response time of the model.</a:t>
            </a:r>
            <a:endParaRPr lang="en-US" dirty="0"/>
          </a:p>
        </p:txBody>
      </p:sp>
    </p:spTree>
    <p:extLst>
      <p:ext uri="{BB962C8B-B14F-4D97-AF65-F5344CB8AC3E}">
        <p14:creationId xmlns:p14="http://schemas.microsoft.com/office/powerpoint/2010/main" val="151114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u="sng" dirty="0" smtClean="0"/>
              <a:t>Technical Integration:</a:t>
            </a:r>
          </a:p>
          <a:p>
            <a:pPr>
              <a:buFont typeface="Wingdings" panose="05000000000000000000" pitchFamily="2" charset="2"/>
              <a:buChar char="§"/>
            </a:pPr>
            <a:r>
              <a:rPr lang="en-US" dirty="0" smtClean="0"/>
              <a:t>Data science tools save time as they do not require the writing of custom codes to execute the algorithm.</a:t>
            </a:r>
          </a:p>
          <a:p>
            <a:pPr>
              <a:buFont typeface="Wingdings" panose="05000000000000000000" pitchFamily="2" charset="2"/>
              <a:buChar char="§"/>
            </a:pPr>
            <a:r>
              <a:rPr lang="en-US" dirty="0" smtClean="0"/>
              <a:t>This allows analyst to focus on the data, business logic and exploring patterns from the data.</a:t>
            </a:r>
          </a:p>
          <a:p>
            <a:pPr>
              <a:buFont typeface="Wingdings" panose="05000000000000000000" pitchFamily="2" charset="2"/>
              <a:buChar char="§"/>
            </a:pPr>
            <a:r>
              <a:rPr lang="en-US" dirty="0" smtClean="0"/>
              <a:t>The models created by data science tools can be ported to production application by utilizing the Predictive  Model </a:t>
            </a:r>
            <a:r>
              <a:rPr lang="en-US" smtClean="0"/>
              <a:t>Markup Language(PMML).</a:t>
            </a:r>
            <a:endParaRPr lang="en-US" dirty="0"/>
          </a:p>
        </p:txBody>
      </p:sp>
    </p:spTree>
    <p:extLst>
      <p:ext uri="{BB962C8B-B14F-4D97-AF65-F5344CB8AC3E}">
        <p14:creationId xmlns:p14="http://schemas.microsoft.com/office/powerpoint/2010/main" val="5959502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Response Time:</a:t>
            </a:r>
          </a:p>
          <a:p>
            <a:pPr>
              <a:buFont typeface="Wingdings" panose="05000000000000000000" pitchFamily="2" charset="2"/>
              <a:buChar char="ü"/>
            </a:pPr>
            <a:r>
              <a:rPr lang="en-US" dirty="0" smtClean="0"/>
              <a:t>Data Science algorithm like k-NN are easy to build, but quite slow at predicting the unlabeled records.</a:t>
            </a:r>
          </a:p>
          <a:p>
            <a:pPr>
              <a:buFont typeface="Wingdings" panose="05000000000000000000" pitchFamily="2" charset="2"/>
              <a:buChar char="ü"/>
            </a:pPr>
            <a:r>
              <a:rPr lang="en-US" dirty="0" smtClean="0"/>
              <a:t>Algorithm such as decision tree take time to build to build but are fast at prediction.</a:t>
            </a:r>
          </a:p>
          <a:p>
            <a:pPr>
              <a:buFont typeface="Wingdings" panose="05000000000000000000" pitchFamily="2" charset="2"/>
              <a:buChar char="ü"/>
            </a:pPr>
            <a:r>
              <a:rPr lang="en-US" dirty="0" smtClean="0"/>
              <a:t>There is trade-off to be made between production responsiveness and modeling build time.</a:t>
            </a:r>
          </a:p>
          <a:p>
            <a:pPr>
              <a:buFont typeface="Wingdings" panose="05000000000000000000" pitchFamily="2" charset="2"/>
              <a:buChar char="ü"/>
            </a:pPr>
            <a:r>
              <a:rPr lang="en-US" dirty="0" smtClean="0"/>
              <a:t>The quality of prediction, accessibility of input data, and the response time of the prediction remain the critical quality factors in business application.</a:t>
            </a:r>
            <a:endParaRPr lang="en-US" dirty="0"/>
          </a:p>
        </p:txBody>
      </p:sp>
    </p:spTree>
    <p:extLst>
      <p:ext uri="{BB962C8B-B14F-4D97-AF65-F5344CB8AC3E}">
        <p14:creationId xmlns:p14="http://schemas.microsoft.com/office/powerpoint/2010/main" val="42640029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Model refresh:</a:t>
            </a:r>
          </a:p>
          <a:p>
            <a:pPr>
              <a:buFont typeface="Wingdings" panose="05000000000000000000" pitchFamily="2" charset="2"/>
              <a:buChar char="ü"/>
            </a:pPr>
            <a:r>
              <a:rPr lang="en-US" dirty="0" smtClean="0"/>
              <a:t>It is quite normal that the condition in the model is build change after the </a:t>
            </a:r>
            <a:r>
              <a:rPr lang="en-US" dirty="0" err="1" smtClean="0"/>
              <a:t>the</a:t>
            </a:r>
            <a:r>
              <a:rPr lang="en-US" dirty="0" smtClean="0"/>
              <a:t> model is sent to deployment.</a:t>
            </a:r>
          </a:p>
          <a:p>
            <a:pPr>
              <a:buFont typeface="Wingdings" panose="05000000000000000000" pitchFamily="2" charset="2"/>
              <a:buChar char="ü"/>
            </a:pPr>
            <a:r>
              <a:rPr lang="en-US" dirty="0" err="1" smtClean="0"/>
              <a:t>Eg</a:t>
            </a:r>
            <a:r>
              <a:rPr lang="en-US" dirty="0" smtClean="0"/>
              <a:t>: The relationship between the credit score and interest rate change frequently based on the prevailing macroeconomic conditions. Hence the model will have to be refreshed frequently.</a:t>
            </a:r>
          </a:p>
          <a:p>
            <a:pPr>
              <a:buFont typeface="Wingdings" panose="05000000000000000000" pitchFamily="2" charset="2"/>
              <a:buChar char="ü"/>
            </a:pPr>
            <a:r>
              <a:rPr lang="en-US" dirty="0" smtClean="0"/>
              <a:t>The validity of the model can be routinely tested by using the new known test dataset and calculating the prediction error rate.</a:t>
            </a:r>
          </a:p>
          <a:p>
            <a:pPr>
              <a:buFont typeface="Wingdings" panose="05000000000000000000" pitchFamily="2" charset="2"/>
              <a:buChar char="ü"/>
            </a:pPr>
            <a:r>
              <a:rPr lang="en-US" dirty="0" smtClean="0"/>
              <a:t>If the error rate exceeds a particular threshold, then the model has to refreshed and redeployed.</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4144191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Assimilation:</a:t>
            </a:r>
          </a:p>
          <a:p>
            <a:pPr>
              <a:buFont typeface="Wingdings" panose="05000000000000000000" pitchFamily="2" charset="2"/>
              <a:buChar char="ü"/>
            </a:pPr>
            <a:r>
              <a:rPr lang="en-US" dirty="0" smtClean="0"/>
              <a:t>In the descriptive data science applications, deploying a model to live system may not be the end objective.</a:t>
            </a:r>
          </a:p>
          <a:p>
            <a:pPr>
              <a:buFont typeface="Wingdings" panose="05000000000000000000" pitchFamily="2" charset="2"/>
              <a:buChar char="ü"/>
            </a:pPr>
            <a:r>
              <a:rPr lang="en-US" dirty="0" smtClean="0"/>
              <a:t>The objective may be to assimilate the knowledge gained from the data science analysis to </a:t>
            </a:r>
            <a:r>
              <a:rPr lang="en-US" smtClean="0"/>
              <a:t>the organization.</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21760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Modeling:</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Data </a:t>
            </a:r>
            <a:r>
              <a:rPr lang="en-US" dirty="0">
                <a:latin typeface="Times New Roman" panose="02020603050405020304" pitchFamily="18" charset="0"/>
                <a:cs typeface="Times New Roman" panose="02020603050405020304" pitchFamily="18" charset="0"/>
              </a:rPr>
              <a:t>is prepared and ready to </a:t>
            </a:r>
            <a:r>
              <a:rPr lang="en-US" dirty="0" smtClean="0">
                <a:latin typeface="Times New Roman" panose="02020603050405020304" pitchFamily="18" charset="0"/>
                <a:cs typeface="Times New Roman" panose="02020603050405020304" pitchFamily="18" charset="0"/>
              </a:rPr>
              <a:t>go.</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Model is the representation of a relationship between variables in a dataset.</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Actually </a:t>
            </a:r>
            <a:r>
              <a:rPr lang="en-US" dirty="0">
                <a:latin typeface="Times New Roman" panose="02020603050405020304" pitchFamily="18" charset="0"/>
                <a:cs typeface="Times New Roman" panose="02020603050405020304" pitchFamily="18" charset="0"/>
              </a:rPr>
              <a:t>fit the data into the </a:t>
            </a:r>
            <a:r>
              <a:rPr lang="en-US" dirty="0" smtClean="0">
                <a:latin typeface="Times New Roman" panose="02020603050405020304" pitchFamily="18" charset="0"/>
                <a:cs typeface="Times New Roman" panose="02020603050405020304" pitchFamily="18" charset="0"/>
              </a:rPr>
              <a:t>model.</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selection of a model depends on the type of data we have and the business requirement</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Modeling is a process in which representative abstraction is build from observed data set</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2525673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Exploration</a:t>
            </a:r>
            <a:endParaRPr lang="en-US" dirty="0"/>
          </a:p>
        </p:txBody>
      </p:sp>
      <p:sp>
        <p:nvSpPr>
          <p:cNvPr id="3" name="Content Placeholder 2"/>
          <p:cNvSpPr>
            <a:spLocks noGrp="1"/>
          </p:cNvSpPr>
          <p:nvPr>
            <p:ph idx="1"/>
          </p:nvPr>
        </p:nvSpPr>
        <p:spPr/>
        <p:txBody>
          <a:bodyPr/>
          <a:lstStyle/>
          <a:p>
            <a:r>
              <a:rPr lang="en-US" dirty="0" smtClean="0"/>
              <a:t>Objectives:-</a:t>
            </a:r>
          </a:p>
          <a:p>
            <a:pPr>
              <a:buFont typeface="Wingdings" panose="05000000000000000000" pitchFamily="2" charset="2"/>
              <a:buChar char="ü"/>
            </a:pPr>
            <a:r>
              <a:rPr lang="en-US" i="1" dirty="0" smtClean="0"/>
              <a:t>Data Understanding</a:t>
            </a:r>
            <a:r>
              <a:rPr lang="en-US" dirty="0" smtClean="0"/>
              <a:t>:-Data Exploration provides a high level overview of each attribute in the dataset and interaction between the attributes. Data exploration helps answer the question like what is the typical value of an attribute, presence of extreme values .</a:t>
            </a:r>
          </a:p>
          <a:p>
            <a:pPr>
              <a:buFont typeface="Wingdings" panose="05000000000000000000" pitchFamily="2" charset="2"/>
              <a:buChar char="ü"/>
            </a:pPr>
            <a:r>
              <a:rPr lang="en-US" dirty="0" smtClean="0"/>
              <a:t>Data Preparation:-Before applying data science algorithm, dataset has to be prepared for handling any of the anomalies that may be present in the data. These anomalies include outliers, missing values or highly correlated attribute.</a:t>
            </a:r>
            <a:endParaRPr lang="en-US" dirty="0"/>
          </a:p>
        </p:txBody>
      </p:sp>
    </p:spTree>
    <p:extLst>
      <p:ext uri="{BB962C8B-B14F-4D97-AF65-F5344CB8AC3E}">
        <p14:creationId xmlns:p14="http://schemas.microsoft.com/office/powerpoint/2010/main" val="33017822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Data </a:t>
            </a:r>
            <a:r>
              <a:rPr lang="en-US" dirty="0"/>
              <a:t>s</a:t>
            </a:r>
            <a:r>
              <a:rPr lang="en-US" dirty="0" smtClean="0"/>
              <a:t>cience task: Basic data exploration can sometimes substitute the entire data science process. </a:t>
            </a:r>
            <a:r>
              <a:rPr lang="en-US" dirty="0" err="1" smtClean="0"/>
              <a:t>Eg</a:t>
            </a:r>
            <a:r>
              <a:rPr lang="en-US" dirty="0" smtClean="0"/>
              <a:t>: scatterplots can identify clusters in low-dimensional data  or can help develop regression or classification models with simple visual rules.</a:t>
            </a:r>
          </a:p>
          <a:p>
            <a:r>
              <a:rPr lang="en-US" dirty="0" smtClean="0"/>
              <a:t>Interpreting the results: Finally, data exploration is used in understanding the prediction, classification and clustering of the result of data science process.</a:t>
            </a:r>
            <a:endParaRPr lang="en-US" dirty="0"/>
          </a:p>
        </p:txBody>
      </p:sp>
    </p:spTree>
    <p:extLst>
      <p:ext uri="{BB962C8B-B14F-4D97-AF65-F5344CB8AC3E}">
        <p14:creationId xmlns:p14="http://schemas.microsoft.com/office/powerpoint/2010/main" val="16982320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Dataset:-</a:t>
            </a:r>
          </a:p>
          <a:p>
            <a:pPr>
              <a:buFont typeface="Wingdings" panose="05000000000000000000" pitchFamily="2" charset="2"/>
              <a:buChar char="ü"/>
            </a:pPr>
            <a:r>
              <a:rPr lang="en-US" dirty="0" smtClean="0"/>
              <a:t>Most popular dataset used to learn data science is probably the </a:t>
            </a:r>
            <a:r>
              <a:rPr lang="en-US" i="1" dirty="0" smtClean="0"/>
              <a:t>iris dataset.</a:t>
            </a:r>
          </a:p>
          <a:p>
            <a:pPr>
              <a:buFont typeface="Wingdings" panose="05000000000000000000" pitchFamily="2" charset="2"/>
              <a:buChar char="ü"/>
            </a:pPr>
            <a:r>
              <a:rPr lang="en-US" i="1" dirty="0" smtClean="0"/>
              <a:t>The genus </a:t>
            </a:r>
            <a:r>
              <a:rPr lang="en-US" dirty="0" smtClean="0"/>
              <a:t>of iris contains more than 300 different species.</a:t>
            </a:r>
          </a:p>
          <a:p>
            <a:pPr>
              <a:buFont typeface="Wingdings" panose="05000000000000000000" pitchFamily="2" charset="2"/>
              <a:buChar char="ü"/>
            </a:pPr>
            <a:r>
              <a:rPr lang="en-US" dirty="0" smtClean="0"/>
              <a:t>Each species exhibits different physical characteristics like shape and size of the flower and leaves.</a:t>
            </a:r>
            <a:endParaRPr lang="en-US" dirty="0"/>
          </a:p>
          <a:p>
            <a:pPr>
              <a:buFont typeface="Wingdings" panose="05000000000000000000" pitchFamily="2" charset="2"/>
              <a:buChar char="ü"/>
            </a:pPr>
            <a:r>
              <a:rPr lang="en-US" dirty="0" smtClean="0"/>
              <a:t>The iris dataset contains 150 observations of three different </a:t>
            </a:r>
            <a:r>
              <a:rPr lang="en-US" dirty="0" err="1" smtClean="0"/>
              <a:t>species,iris</a:t>
            </a:r>
            <a:r>
              <a:rPr lang="en-US" dirty="0" smtClean="0"/>
              <a:t> </a:t>
            </a:r>
            <a:r>
              <a:rPr lang="en-US" dirty="0" err="1" smtClean="0"/>
              <a:t>setosa,iris</a:t>
            </a:r>
            <a:r>
              <a:rPr lang="en-US" dirty="0" smtClean="0"/>
              <a:t> </a:t>
            </a:r>
            <a:r>
              <a:rPr lang="en-US" dirty="0" err="1" smtClean="0"/>
              <a:t>virginica</a:t>
            </a:r>
            <a:r>
              <a:rPr lang="en-US" dirty="0" smtClean="0"/>
              <a:t>, and </a:t>
            </a:r>
            <a:r>
              <a:rPr lang="en-US" dirty="0" err="1" smtClean="0"/>
              <a:t>versicolor</a:t>
            </a:r>
            <a:r>
              <a:rPr lang="en-US" dirty="0" smtClean="0"/>
              <a:t> with 50 observations each.</a:t>
            </a:r>
            <a:endParaRPr lang="en-US" dirty="0"/>
          </a:p>
        </p:txBody>
      </p:sp>
    </p:spTree>
    <p:extLst>
      <p:ext uri="{BB962C8B-B14F-4D97-AF65-F5344CB8AC3E}">
        <p14:creationId xmlns:p14="http://schemas.microsoft.com/office/powerpoint/2010/main" val="17395901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Each observation consists of four attributes: sepal length, sepal width, petal length, petal width.</a:t>
            </a:r>
          </a:p>
          <a:p>
            <a:r>
              <a:rPr lang="en-US" dirty="0" smtClean="0"/>
              <a:t>All four attributes in the Iris dataset are numeric continuous values measured in centimeters.</a:t>
            </a:r>
          </a:p>
          <a:p>
            <a:r>
              <a:rPr lang="en-US" dirty="0" smtClean="0"/>
              <a:t>The iris dataset is used for learning data science mainly because it is to understand, explore and can be used to illustrate how different data science algorithms approach the problem on the same standard dataset</a:t>
            </a:r>
            <a:endParaRPr lang="en-US" dirty="0"/>
          </a:p>
        </p:txBody>
      </p:sp>
    </p:spTree>
    <p:extLst>
      <p:ext uri="{BB962C8B-B14F-4D97-AF65-F5344CB8AC3E}">
        <p14:creationId xmlns:p14="http://schemas.microsoft.com/office/powerpoint/2010/main" val="13199631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Types of Data:</a:t>
            </a:r>
          </a:p>
          <a:p>
            <a:pPr>
              <a:buFont typeface="Wingdings" panose="05000000000000000000" pitchFamily="2" charset="2"/>
              <a:buChar char="ü"/>
            </a:pPr>
            <a:r>
              <a:rPr lang="en-US" dirty="0" smtClean="0"/>
              <a:t>Data come in different format and types.</a:t>
            </a:r>
          </a:p>
          <a:p>
            <a:pPr>
              <a:buFont typeface="Wingdings" panose="05000000000000000000" pitchFamily="2" charset="2"/>
              <a:buChar char="ü"/>
            </a:pPr>
            <a:r>
              <a:rPr lang="en-US" dirty="0" err="1" smtClean="0"/>
              <a:t>Eg</a:t>
            </a:r>
            <a:r>
              <a:rPr lang="en-US" dirty="0" smtClean="0"/>
              <a:t>; The temperature in weather data can be expressed as any of the following format</a:t>
            </a:r>
          </a:p>
          <a:p>
            <a:r>
              <a:rPr lang="en-US" dirty="0" smtClean="0"/>
              <a:t>Numeric centigrade or Fahrenheit or on the kelvin scale.</a:t>
            </a:r>
          </a:p>
          <a:p>
            <a:r>
              <a:rPr lang="en-US" dirty="0" smtClean="0"/>
              <a:t>Ordered labels as in hot, mild or cold</a:t>
            </a:r>
          </a:p>
          <a:p>
            <a:r>
              <a:rPr lang="en-US" dirty="0" smtClean="0"/>
              <a:t>Number of days within a year below zero degree Celsius.</a:t>
            </a:r>
          </a:p>
          <a:p>
            <a:endParaRPr lang="en-US" dirty="0" smtClean="0"/>
          </a:p>
          <a:p>
            <a:pPr marL="0" indent="0">
              <a:buNone/>
            </a:pPr>
            <a:endParaRPr lang="en-US" dirty="0"/>
          </a:p>
        </p:txBody>
      </p:sp>
    </p:spTree>
    <p:extLst>
      <p:ext uri="{BB962C8B-B14F-4D97-AF65-F5344CB8AC3E}">
        <p14:creationId xmlns:p14="http://schemas.microsoft.com/office/powerpoint/2010/main" val="27227746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Numeric or Continuous:</a:t>
            </a:r>
          </a:p>
          <a:p>
            <a:r>
              <a:rPr lang="en-US" dirty="0" smtClean="0"/>
              <a:t>Temperature expressed in centigrade or Fahrenheit is numeric and continuous because it is denoted by numbers.</a:t>
            </a:r>
          </a:p>
          <a:p>
            <a:r>
              <a:rPr lang="en-US" dirty="0" smtClean="0"/>
              <a:t>Additive and subtractive mathematical operations and logical comparison operators like greater </a:t>
            </a:r>
            <a:r>
              <a:rPr lang="en-US" dirty="0" err="1" smtClean="0"/>
              <a:t>than,less</a:t>
            </a:r>
            <a:r>
              <a:rPr lang="en-US" dirty="0" smtClean="0"/>
              <a:t> than and equal to , operations can be applied</a:t>
            </a:r>
          </a:p>
          <a:p>
            <a:r>
              <a:rPr lang="en-US" dirty="0" smtClean="0"/>
              <a:t>If zero point is defined , numeric data become a ratio real data types</a:t>
            </a:r>
          </a:p>
          <a:p>
            <a:pPr marL="0" indent="0">
              <a:buNone/>
            </a:pPr>
            <a:r>
              <a:rPr lang="en-US" dirty="0"/>
              <a:t> </a:t>
            </a:r>
            <a:r>
              <a:rPr lang="en-US" dirty="0" smtClean="0"/>
              <a:t>  </a:t>
            </a:r>
            <a:r>
              <a:rPr lang="en-US" dirty="0" err="1" smtClean="0"/>
              <a:t>eg</a:t>
            </a:r>
            <a:r>
              <a:rPr lang="en-US" dirty="0" smtClean="0"/>
              <a:t>:-temperature in kelvin </a:t>
            </a:r>
            <a:r>
              <a:rPr lang="en-US" dirty="0" err="1" smtClean="0"/>
              <a:t>scale,bank</a:t>
            </a:r>
            <a:r>
              <a:rPr lang="en-US" dirty="0" smtClean="0"/>
              <a:t> account </a:t>
            </a:r>
            <a:r>
              <a:rPr lang="en-US" smtClean="0"/>
              <a:t>balance etc.</a:t>
            </a:r>
            <a:endParaRPr lang="en-US" dirty="0"/>
          </a:p>
        </p:txBody>
      </p:sp>
    </p:spTree>
    <p:extLst>
      <p:ext uri="{BB962C8B-B14F-4D97-AF65-F5344CB8AC3E}">
        <p14:creationId xmlns:p14="http://schemas.microsoft.com/office/powerpoint/2010/main" val="20451173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Categorical or Nominal:</a:t>
            </a:r>
          </a:p>
          <a:p>
            <a:pPr>
              <a:buFont typeface="Wingdings" panose="05000000000000000000" pitchFamily="2" charset="2"/>
              <a:buChar char="v"/>
            </a:pPr>
            <a:r>
              <a:rPr lang="en-US" dirty="0" smtClean="0"/>
              <a:t>Categorical data types are attributes treated as distinct symbols or just names.eg:-Color of iris of human eyes is a categorical data type because it takes a value like black, green, blue, gray etc.</a:t>
            </a:r>
          </a:p>
          <a:p>
            <a:pPr>
              <a:buFont typeface="Wingdings" panose="05000000000000000000" pitchFamily="2" charset="2"/>
              <a:buChar char="v"/>
            </a:pPr>
            <a:r>
              <a:rPr lang="en-US" dirty="0" smtClean="0"/>
              <a:t>An ordered nominal data type is a special case of categorical data type because it takes values like black, </a:t>
            </a:r>
            <a:r>
              <a:rPr lang="en-US" dirty="0" err="1" smtClean="0"/>
              <a:t>green,blue,gray</a:t>
            </a:r>
            <a:r>
              <a:rPr lang="en-US" dirty="0" smtClean="0"/>
              <a:t> etc.</a:t>
            </a:r>
          </a:p>
          <a:p>
            <a:pPr>
              <a:buFont typeface="Wingdings" panose="05000000000000000000" pitchFamily="2" charset="2"/>
              <a:buChar char="v"/>
            </a:pPr>
            <a:endParaRPr lang="en-US" dirty="0" smtClean="0"/>
          </a:p>
        </p:txBody>
      </p:sp>
    </p:spTree>
    <p:extLst>
      <p:ext uri="{BB962C8B-B14F-4D97-AF65-F5344CB8AC3E}">
        <p14:creationId xmlns:p14="http://schemas.microsoft.com/office/powerpoint/2010/main" val="26434583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Descriptive Statistics</a:t>
            </a:r>
            <a:endParaRPr lang="en-US" dirty="0"/>
          </a:p>
        </p:txBody>
      </p:sp>
      <p:sp>
        <p:nvSpPr>
          <p:cNvPr id="3" name="Content Placeholder 2"/>
          <p:cNvSpPr>
            <a:spLocks noGrp="1"/>
          </p:cNvSpPr>
          <p:nvPr>
            <p:ph idx="1"/>
          </p:nvPr>
        </p:nvSpPr>
        <p:spPr/>
        <p:txBody>
          <a:bodyPr/>
          <a:lstStyle/>
          <a:p>
            <a:r>
              <a:rPr lang="en-US" dirty="0" smtClean="0"/>
              <a:t>It refers to the study of the aggregate quantities of a dataset.</a:t>
            </a:r>
          </a:p>
          <a:p>
            <a:r>
              <a:rPr lang="en-US" dirty="0" smtClean="0"/>
              <a:t>It is broadly classifies into</a:t>
            </a:r>
          </a:p>
          <a:p>
            <a:pPr>
              <a:buFont typeface="Wingdings" panose="05000000000000000000" pitchFamily="2" charset="2"/>
              <a:buChar char="ü"/>
            </a:pPr>
            <a:r>
              <a:rPr lang="en-US" dirty="0" smtClean="0"/>
              <a:t>Univariate</a:t>
            </a:r>
          </a:p>
          <a:p>
            <a:pPr>
              <a:buFont typeface="Wingdings" panose="05000000000000000000" pitchFamily="2" charset="2"/>
              <a:buChar char="ü"/>
            </a:pPr>
            <a:r>
              <a:rPr lang="en-US" dirty="0" smtClean="0"/>
              <a:t>Multivariate</a:t>
            </a:r>
          </a:p>
          <a:p>
            <a:pPr marL="0" indent="0">
              <a:buNone/>
            </a:pPr>
            <a:endParaRPr lang="en-US" dirty="0"/>
          </a:p>
        </p:txBody>
      </p:sp>
    </p:spTree>
    <p:extLst>
      <p:ext uri="{BB962C8B-B14F-4D97-AF65-F5344CB8AC3E}">
        <p14:creationId xmlns:p14="http://schemas.microsoft.com/office/powerpoint/2010/main" val="15711736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Univariate Exploration:</a:t>
            </a:r>
          </a:p>
          <a:p>
            <a:pPr>
              <a:buFont typeface="Wingdings" panose="05000000000000000000" pitchFamily="2" charset="2"/>
              <a:buChar char="ü"/>
            </a:pPr>
            <a:r>
              <a:rPr lang="en-US" dirty="0" smtClean="0"/>
              <a:t> It denotes the analysis of one attribute at a time.</a:t>
            </a:r>
          </a:p>
          <a:p>
            <a:pPr>
              <a:buFont typeface="Wingdings" panose="05000000000000000000" pitchFamily="2" charset="2"/>
              <a:buChar char="ü"/>
            </a:pPr>
            <a:r>
              <a:rPr lang="en-US" dirty="0" smtClean="0"/>
              <a:t>Descriptive statistics used:</a:t>
            </a:r>
          </a:p>
          <a:p>
            <a:pPr>
              <a:buFont typeface="Courier New" panose="02070309020205020404" pitchFamily="49" charset="0"/>
              <a:buChar char="o"/>
            </a:pPr>
            <a:r>
              <a:rPr lang="en-US" dirty="0" smtClean="0"/>
              <a:t>Measure of Central Tendency:</a:t>
            </a:r>
          </a:p>
          <a:p>
            <a:pPr>
              <a:buFont typeface="Wingdings" panose="05000000000000000000" pitchFamily="2" charset="2"/>
              <a:buChar char="Ø"/>
            </a:pPr>
            <a:r>
              <a:rPr lang="en-US" dirty="0" smtClean="0"/>
              <a:t>Mean: It is calculated by summing all the data points and dividing by number of data points</a:t>
            </a:r>
          </a:p>
          <a:p>
            <a:pPr>
              <a:buFont typeface="Wingdings" panose="05000000000000000000" pitchFamily="2" charset="2"/>
              <a:buChar char="Ø"/>
            </a:pPr>
            <a:r>
              <a:rPr lang="en-US" dirty="0" smtClean="0"/>
              <a:t>Median</a:t>
            </a:r>
          </a:p>
          <a:p>
            <a:pPr>
              <a:buFont typeface="Wingdings" panose="05000000000000000000" pitchFamily="2" charset="2"/>
              <a:buChar char="Ø"/>
            </a:pPr>
            <a:r>
              <a:rPr lang="en-US" dirty="0" smtClean="0"/>
              <a:t>Mode</a:t>
            </a:r>
            <a:endParaRPr lang="en-US" dirty="0"/>
          </a:p>
        </p:txBody>
      </p:sp>
    </p:spTree>
    <p:extLst>
      <p:ext uri="{BB962C8B-B14F-4D97-AF65-F5344CB8AC3E}">
        <p14:creationId xmlns:p14="http://schemas.microsoft.com/office/powerpoint/2010/main" val="35308600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Measure of spread:</a:t>
            </a:r>
          </a:p>
          <a:p>
            <a:r>
              <a:rPr lang="en-US" dirty="0" smtClean="0"/>
              <a:t>Range: It is the difference between the maximum value and minimum value of the attribute. It is simple to calculate and articulate but has shortcomings as it is severely impacted by the presence of outliers and fails to consider the distribution of all other data points in the attributes </a:t>
            </a:r>
          </a:p>
          <a:p>
            <a:r>
              <a:rPr lang="en-US" dirty="0" smtClean="0"/>
              <a:t>Deviation: Deviation is simply measured as the difference between</a:t>
            </a:r>
            <a:r>
              <a:rPr lang="en-US" dirty="0"/>
              <a:t> </a:t>
            </a:r>
            <a:r>
              <a:rPr lang="en-US" dirty="0" smtClean="0"/>
              <a:t>any given value and the mean of the sample. The variance is the sum of the squared deviations of all data points divided by the number of data points.</a:t>
            </a:r>
          </a:p>
        </p:txBody>
      </p:sp>
    </p:spTree>
    <p:extLst>
      <p:ext uri="{BB962C8B-B14F-4D97-AF65-F5344CB8AC3E}">
        <p14:creationId xmlns:p14="http://schemas.microsoft.com/office/powerpoint/2010/main" val="205506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Based on credit score, income level and requested loan amount, a model can be developed to determine the interest rate of a loan.</a:t>
            </a:r>
          </a:p>
          <a:p>
            <a:pPr algn="just"/>
            <a:r>
              <a:rPr lang="en-US" dirty="0" smtClean="0">
                <a:latin typeface="Times New Roman" panose="02020603050405020304" pitchFamily="18" charset="0"/>
                <a:cs typeface="Times New Roman" panose="02020603050405020304" pitchFamily="18" charset="0"/>
              </a:rPr>
              <a:t>Once representative model is created, it can be used to predict the value interest rate based on all the input variables.</a:t>
            </a:r>
          </a:p>
          <a:p>
            <a:pPr algn="just"/>
            <a:r>
              <a:rPr lang="en-US" dirty="0" smtClean="0">
                <a:latin typeface="Times New Roman" panose="02020603050405020304" pitchFamily="18" charset="0"/>
                <a:cs typeface="Times New Roman" panose="02020603050405020304" pitchFamily="18" charset="0"/>
              </a:rPr>
              <a:t>Model serves two purpose:-</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 Predict output based on new and unseen set of input data</a:t>
            </a:r>
          </a:p>
          <a:p>
            <a:pPr algn="just">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Model can be used to understand the relationship between output variables and all input variables</a:t>
            </a: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35074672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Multivariate Exploration:</a:t>
            </a:r>
          </a:p>
          <a:p>
            <a:pPr algn="just">
              <a:buFont typeface="Wingdings" panose="05000000000000000000" pitchFamily="2" charset="2"/>
              <a:buChar char="ü"/>
            </a:pPr>
            <a:r>
              <a:rPr lang="en-US" dirty="0" smtClean="0"/>
              <a:t>It is the study of more than one attribute in the dataset simultaneously.</a:t>
            </a:r>
          </a:p>
          <a:p>
            <a:pPr algn="just">
              <a:buFont typeface="Wingdings" panose="05000000000000000000" pitchFamily="2" charset="2"/>
              <a:buChar char="ü"/>
            </a:pPr>
            <a:r>
              <a:rPr lang="en-US" dirty="0" smtClean="0"/>
              <a:t>This technique is critical to understanding the relationship between the attribute</a:t>
            </a:r>
          </a:p>
          <a:p>
            <a:pPr algn="just">
              <a:buFont typeface="Wingdings" panose="05000000000000000000" pitchFamily="2" charset="2"/>
              <a:buChar char="ü"/>
            </a:pPr>
            <a:r>
              <a:rPr lang="en-US" dirty="0" smtClean="0"/>
              <a:t>Central Data Point:</a:t>
            </a:r>
          </a:p>
          <a:p>
            <a:pPr algn="just"/>
            <a:r>
              <a:rPr lang="en-US" dirty="0" smtClean="0"/>
              <a:t>In the Iris Dataset, each data point as a set of all four attributes can be expressed:</a:t>
            </a:r>
          </a:p>
          <a:p>
            <a:pPr marL="0" indent="0" algn="just">
              <a:buNone/>
            </a:pPr>
            <a:r>
              <a:rPr lang="en-US" dirty="0"/>
              <a:t> </a:t>
            </a:r>
            <a:r>
              <a:rPr lang="en-US" dirty="0" smtClean="0"/>
              <a:t>         observation i:{sepal length, sepal width, petal length, petal width} </a:t>
            </a:r>
            <a:endParaRPr lang="en-US" dirty="0"/>
          </a:p>
        </p:txBody>
      </p:sp>
    </p:spTree>
    <p:extLst>
      <p:ext uri="{BB962C8B-B14F-4D97-AF65-F5344CB8AC3E}">
        <p14:creationId xmlns:p14="http://schemas.microsoft.com/office/powerpoint/2010/main" val="2330002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Eg</a:t>
            </a:r>
            <a:r>
              <a:rPr lang="en-US" dirty="0" smtClean="0"/>
              <a:t>:- Observation one:{5.1,3.5,1.4,0.2}</a:t>
            </a:r>
          </a:p>
          <a:p>
            <a:r>
              <a:rPr lang="en-US" dirty="0" smtClean="0"/>
              <a:t>This observation can also be expressed in four dimension Cartesian coordinates and plotted in graph.</a:t>
            </a:r>
          </a:p>
          <a:p>
            <a:r>
              <a:rPr lang="en-US" dirty="0" smtClean="0"/>
              <a:t>If the objective is to find the most “typical” observation point, it would be the data point made up of the mean of each attribute in the dataset independently.</a:t>
            </a:r>
          </a:p>
          <a:p>
            <a:r>
              <a:rPr lang="en-US" dirty="0" err="1" smtClean="0"/>
              <a:t>Eg</a:t>
            </a:r>
            <a:r>
              <a:rPr lang="en-US" dirty="0" smtClean="0"/>
              <a:t>: In Iris dataset, the central mean point is {5.006,3.418,1.464,0.244}</a:t>
            </a:r>
            <a:endParaRPr lang="en-US" dirty="0"/>
          </a:p>
        </p:txBody>
      </p:sp>
    </p:spTree>
    <p:extLst>
      <p:ext uri="{BB962C8B-B14F-4D97-AF65-F5344CB8AC3E}">
        <p14:creationId xmlns:p14="http://schemas.microsoft.com/office/powerpoint/2010/main" val="2613941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Correlation:</a:t>
            </a:r>
          </a:p>
          <a:p>
            <a:pPr>
              <a:buFont typeface="Wingdings" panose="05000000000000000000" pitchFamily="2" charset="2"/>
              <a:buChar char="ü"/>
            </a:pPr>
            <a:r>
              <a:rPr lang="en-US" dirty="0" smtClean="0"/>
              <a:t>It measures the statistical relationship between two attributes, particularly dependence of one attribute on another attribute.</a:t>
            </a:r>
          </a:p>
          <a:p>
            <a:pPr>
              <a:buFont typeface="Wingdings" panose="05000000000000000000" pitchFamily="2" charset="2"/>
              <a:buChar char="ü"/>
            </a:pPr>
            <a:r>
              <a:rPr lang="en-US" dirty="0" smtClean="0"/>
              <a:t>When two attribute are highly correlated with each other, they both vary at the same rate with each other either in the same or in opposite directions</a:t>
            </a:r>
          </a:p>
          <a:p>
            <a:pPr marL="0" indent="0">
              <a:buNone/>
            </a:pPr>
            <a:r>
              <a:rPr lang="en-US" dirty="0"/>
              <a:t> </a:t>
            </a:r>
            <a:r>
              <a:rPr lang="en-US" dirty="0" smtClean="0"/>
              <a:t>   </a:t>
            </a:r>
            <a:r>
              <a:rPr lang="en-US" dirty="0" err="1" smtClean="0"/>
              <a:t>eg</a:t>
            </a:r>
            <a:r>
              <a:rPr lang="en-US" dirty="0" smtClean="0"/>
              <a:t>: Average temperature and ice cream sales.</a:t>
            </a:r>
          </a:p>
          <a:p>
            <a:pPr>
              <a:buFont typeface="Wingdings" panose="05000000000000000000" pitchFamily="2" charset="2"/>
              <a:buChar char="ü"/>
            </a:pPr>
            <a:r>
              <a:rPr lang="en-US" dirty="0" smtClean="0"/>
              <a:t> </a:t>
            </a:r>
            <a:r>
              <a:rPr lang="en-US" dirty="0"/>
              <a:t>S</a:t>
            </a:r>
            <a:r>
              <a:rPr lang="en-US" dirty="0" smtClean="0"/>
              <a:t>tatistically, two attributes that  are correlated are dependent on each other and one may be used to predict the other.</a:t>
            </a:r>
            <a:endParaRPr lang="en-US" dirty="0"/>
          </a:p>
        </p:txBody>
      </p:sp>
    </p:spTree>
    <p:extLst>
      <p:ext uri="{BB962C8B-B14F-4D97-AF65-F5344CB8AC3E}">
        <p14:creationId xmlns:p14="http://schemas.microsoft.com/office/powerpoint/2010/main" val="34858746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Correlation between two attributes is commonly measured by the Pearson correlation coefficient(r), which means strength of linear dependence.</a:t>
            </a:r>
          </a:p>
          <a:p>
            <a:r>
              <a:rPr lang="en-US" dirty="0" smtClean="0"/>
              <a:t>Correlation take a value from -1≤r≤1.</a:t>
            </a:r>
          </a:p>
          <a:p>
            <a:r>
              <a:rPr lang="en-US" dirty="0" smtClean="0"/>
              <a:t>A value closer to 1 or -1 indicates the two attributes are highly correlated with perfect correlation at 1 or-1.</a:t>
            </a:r>
          </a:p>
          <a:p>
            <a:r>
              <a:rPr lang="en-US" dirty="0" smtClean="0"/>
              <a:t>A correlation value of 0 means there is no linear relationship between two attributes.</a:t>
            </a:r>
            <a:endParaRPr lang="en-US" dirty="0"/>
          </a:p>
        </p:txBody>
      </p:sp>
    </p:spTree>
    <p:extLst>
      <p:ext uri="{BB962C8B-B14F-4D97-AF65-F5344CB8AC3E}">
        <p14:creationId xmlns:p14="http://schemas.microsoft.com/office/powerpoint/2010/main" val="9658636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visualization</a:t>
            </a:r>
            <a:endParaRPr lang="en-US" dirty="0"/>
          </a:p>
        </p:txBody>
      </p:sp>
      <p:sp>
        <p:nvSpPr>
          <p:cNvPr id="3" name="Content Placeholder 2"/>
          <p:cNvSpPr>
            <a:spLocks noGrp="1"/>
          </p:cNvSpPr>
          <p:nvPr>
            <p:ph idx="1"/>
          </p:nvPr>
        </p:nvSpPr>
        <p:spPr/>
        <p:txBody>
          <a:bodyPr>
            <a:normAutofit lnSpcReduction="10000"/>
          </a:bodyPr>
          <a:lstStyle/>
          <a:p>
            <a:r>
              <a:rPr lang="en-US" dirty="0" smtClean="0"/>
              <a:t>Visualizing data is one of the most important techniques of data discovery and exploration.</a:t>
            </a:r>
          </a:p>
          <a:p>
            <a:r>
              <a:rPr lang="en-US" dirty="0" smtClean="0"/>
              <a:t>The discipline of data visualization encompasses the method of expressing data in an abstract visual form.</a:t>
            </a:r>
          </a:p>
          <a:p>
            <a:r>
              <a:rPr lang="en-US" dirty="0" smtClean="0"/>
              <a:t>The motivation for using data visualization include:</a:t>
            </a:r>
          </a:p>
          <a:p>
            <a:pPr>
              <a:buFont typeface="Wingdings" panose="05000000000000000000" pitchFamily="2" charset="2"/>
              <a:buChar char="ü"/>
            </a:pPr>
            <a:r>
              <a:rPr lang="en-US" b="1" dirty="0" smtClean="0"/>
              <a:t>Comprehension of dense information</a:t>
            </a:r>
            <a:r>
              <a:rPr lang="en-US" dirty="0" smtClean="0"/>
              <a:t>: A simple visual chart can easily include thousands of data points.</a:t>
            </a:r>
          </a:p>
          <a:p>
            <a:pPr>
              <a:buFont typeface="Wingdings" panose="05000000000000000000" pitchFamily="2" charset="2"/>
              <a:buChar char="ü"/>
            </a:pPr>
            <a:r>
              <a:rPr lang="en-US" b="1" dirty="0" smtClean="0"/>
              <a:t>Relationships</a:t>
            </a:r>
            <a:r>
              <a:rPr lang="en-US" dirty="0" smtClean="0"/>
              <a:t>: </a:t>
            </a:r>
          </a:p>
          <a:p>
            <a:r>
              <a:rPr lang="en-US" dirty="0" smtClean="0"/>
              <a:t>Visualizing data in Cartesian coordinates enables exploration of the relationships between the attributes.</a:t>
            </a:r>
            <a:endParaRPr lang="en-US" dirty="0"/>
          </a:p>
        </p:txBody>
      </p:sp>
    </p:spTree>
    <p:extLst>
      <p:ext uri="{BB962C8B-B14F-4D97-AF65-F5344CB8AC3E}">
        <p14:creationId xmlns:p14="http://schemas.microsoft.com/office/powerpoint/2010/main" val="34286936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Representing more than three attributes on x , y, z-axes is not feasible in Cartesian coordinates, there are few creative solutions available by changing the properties like size, color and shape of data markers or using flow maps.</a:t>
            </a:r>
            <a:endParaRPr lang="en-US" dirty="0"/>
          </a:p>
        </p:txBody>
      </p:sp>
    </p:spTree>
    <p:extLst>
      <p:ext uri="{BB962C8B-B14F-4D97-AF65-F5344CB8AC3E}">
        <p14:creationId xmlns:p14="http://schemas.microsoft.com/office/powerpoint/2010/main" val="23517903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Visualization</a:t>
            </a:r>
            <a:endParaRPr lang="en-US" dirty="0"/>
          </a:p>
        </p:txBody>
      </p:sp>
      <p:sp>
        <p:nvSpPr>
          <p:cNvPr id="3" name="Content Placeholder 2"/>
          <p:cNvSpPr>
            <a:spLocks noGrp="1"/>
          </p:cNvSpPr>
          <p:nvPr>
            <p:ph idx="1"/>
          </p:nvPr>
        </p:nvSpPr>
        <p:spPr/>
        <p:txBody>
          <a:bodyPr/>
          <a:lstStyle/>
          <a:p>
            <a:r>
              <a:rPr lang="en-US" dirty="0" smtClean="0"/>
              <a:t>Histogram:</a:t>
            </a:r>
          </a:p>
          <a:p>
            <a:pPr>
              <a:buFont typeface="Wingdings" panose="05000000000000000000" pitchFamily="2" charset="2"/>
              <a:buChar char="ü"/>
            </a:pPr>
            <a:r>
              <a:rPr lang="en-US" dirty="0" smtClean="0"/>
              <a:t>It is the one of the most basic visualization technique to understand the frequency of the occurrence of value.</a:t>
            </a:r>
          </a:p>
          <a:p>
            <a:pPr>
              <a:buFont typeface="Wingdings" panose="05000000000000000000" pitchFamily="2" charset="2"/>
              <a:buChar char="ü"/>
            </a:pPr>
            <a:r>
              <a:rPr lang="en-US" dirty="0" smtClean="0"/>
              <a:t>It shows the distribution of the data by plotting the frequency of occurrence in a range.</a:t>
            </a:r>
          </a:p>
          <a:p>
            <a:pPr>
              <a:buFont typeface="Wingdings" panose="05000000000000000000" pitchFamily="2" charset="2"/>
              <a:buChar char="ü"/>
            </a:pPr>
            <a:r>
              <a:rPr lang="en-US" dirty="0" smtClean="0"/>
              <a:t>In histogram, attributes under inquiry is shown on the horizontal axis and frequency of occurrence on vertical axis.</a:t>
            </a:r>
          </a:p>
          <a:p>
            <a:pPr>
              <a:buFont typeface="Wingdings" panose="05000000000000000000" pitchFamily="2" charset="2"/>
              <a:buChar char="ü"/>
            </a:pPr>
            <a:r>
              <a:rPr lang="en-US" dirty="0" smtClean="0"/>
              <a:t>For continuous numeric data type, the range or binning value to group a range of values need to specified.</a:t>
            </a:r>
            <a:endParaRPr lang="en-US" dirty="0"/>
          </a:p>
        </p:txBody>
      </p:sp>
    </p:spTree>
    <p:extLst>
      <p:ext uri="{BB962C8B-B14F-4D97-AF65-F5344CB8AC3E}">
        <p14:creationId xmlns:p14="http://schemas.microsoft.com/office/powerpoint/2010/main" val="18228569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Eg</a:t>
            </a:r>
            <a:r>
              <a:rPr lang="en-US" dirty="0" smtClean="0"/>
              <a:t>: In case of human height in centimeters, all the occurrence between 152.00 and 152.99 are grouped under 152.</a:t>
            </a:r>
          </a:p>
          <a:p>
            <a:r>
              <a:rPr lang="en-US" dirty="0" smtClean="0"/>
              <a:t>Histogram are used to find the central location, range and shape of distribution.</a:t>
            </a:r>
            <a:endParaRPr lang="en-US" dirty="0"/>
          </a:p>
        </p:txBody>
      </p:sp>
    </p:spTree>
    <p:extLst>
      <p:ext uri="{BB962C8B-B14F-4D97-AF65-F5344CB8AC3E}">
        <p14:creationId xmlns:p14="http://schemas.microsoft.com/office/powerpoint/2010/main" val="12515625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7608" y="1825625"/>
            <a:ext cx="8115395" cy="4351338"/>
          </a:xfrm>
        </p:spPr>
      </p:pic>
    </p:spTree>
    <p:extLst>
      <p:ext uri="{BB962C8B-B14F-4D97-AF65-F5344CB8AC3E}">
        <p14:creationId xmlns:p14="http://schemas.microsoft.com/office/powerpoint/2010/main" val="35040886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Quartile:</a:t>
            </a:r>
            <a:endParaRPr lang="en-US" dirty="0"/>
          </a:p>
        </p:txBody>
      </p:sp>
      <p:sp>
        <p:nvSpPr>
          <p:cNvPr id="3" name="Content Placeholder 2"/>
          <p:cNvSpPr>
            <a:spLocks noGrp="1"/>
          </p:cNvSpPr>
          <p:nvPr>
            <p:ph idx="1"/>
          </p:nvPr>
        </p:nvSpPr>
        <p:spPr/>
        <p:txBody>
          <a:bodyPr/>
          <a:lstStyle/>
          <a:p>
            <a:r>
              <a:rPr lang="en-US" dirty="0" smtClean="0"/>
              <a:t>The quartile are denoted by Q1,Q2 and Q3 points, which indicates the data points with a 25% bin size.</a:t>
            </a:r>
          </a:p>
          <a:p>
            <a:r>
              <a:rPr lang="en-US" dirty="0" smtClean="0"/>
              <a:t>In a distribution 25% of the data points will be below Q1,50% will be below Q2, and 75% will be below Q3.</a:t>
            </a:r>
          </a:p>
          <a:p>
            <a:r>
              <a:rPr lang="en-US" dirty="0" smtClean="0"/>
              <a:t>A box whisker plot is a simple visual way of showing the distribution of a continuous variable with information such as quartile, median and outlier overlaid by mean and standard deviation. </a:t>
            </a:r>
          </a:p>
          <a:p>
            <a:pPr marL="0" indent="0">
              <a:buNone/>
            </a:pPr>
            <a:endParaRPr lang="en-US" dirty="0"/>
          </a:p>
        </p:txBody>
      </p:sp>
    </p:spTree>
    <p:extLst>
      <p:ext uri="{BB962C8B-B14F-4D97-AF65-F5344CB8AC3E}">
        <p14:creationId xmlns:p14="http://schemas.microsoft.com/office/powerpoint/2010/main" val="4075663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1216"/>
            <a:ext cx="10515600" cy="1325563"/>
          </a:xfrm>
        </p:spPr>
        <p:txBody>
          <a:bodyPr/>
          <a:lstStyle/>
          <a:p>
            <a:endParaRPr lang="en-US"/>
          </a:p>
        </p:txBody>
      </p:sp>
      <p:sp>
        <p:nvSpPr>
          <p:cNvPr id="3" name="Content Placeholder 2"/>
          <p:cNvSpPr>
            <a:spLocks noGrp="1"/>
          </p:cNvSpPr>
          <p:nvPr>
            <p:ph idx="1"/>
          </p:nvPr>
        </p:nvSpPr>
        <p:spPr/>
        <p:txBody>
          <a:bodyPr/>
          <a:lstStyle/>
          <a:p>
            <a:r>
              <a:rPr lang="en-US" b="1" dirty="0" smtClean="0"/>
              <a:t>Combination of statistics, Machine Learning and Computing:</a:t>
            </a:r>
          </a:p>
          <a:p>
            <a:pPr>
              <a:buFont typeface="Wingdings" panose="05000000000000000000" pitchFamily="2" charset="2"/>
              <a:buChar char="v"/>
            </a:pPr>
            <a:r>
              <a:rPr lang="en-US" dirty="0" smtClean="0"/>
              <a:t> </a:t>
            </a:r>
            <a:r>
              <a:rPr lang="en-US" dirty="0" smtClean="0">
                <a:latin typeface="Times New Roman" panose="02020603050405020304" pitchFamily="18" charset="0"/>
                <a:cs typeface="Times New Roman" panose="02020603050405020304" pitchFamily="18" charset="0"/>
              </a:rPr>
              <a:t>For extracting useful and relevant information from large dataset, data science borrows computational techniques from the discipline of statistics, machine learning, experimentation and database theories.</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Algorithm used in the data science originated from these disciplines.</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One of the key ingredients of successful data science is substantial prior knowledge about data and the business process that generate data known as subject matter expertise.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2030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main attraction of box whisker or quartile charts is that distribution of multiple attributes can be compared side by side and the overlap between them can be deduced.</a:t>
            </a:r>
          </a:p>
          <a:p>
            <a:r>
              <a:rPr lang="en-US" dirty="0" smtClean="0"/>
              <a:t>The Q1 and Q3 points in a box whisker plot are denoted by the edges of the box.</a:t>
            </a:r>
          </a:p>
          <a:p>
            <a:r>
              <a:rPr lang="en-US" dirty="0" smtClean="0"/>
              <a:t>The Q2 point is the median of the distribution.</a:t>
            </a:r>
          </a:p>
          <a:p>
            <a:r>
              <a:rPr lang="en-US" dirty="0" smtClean="0"/>
              <a:t>The outliers are denoted by circles at the end of whisker line.</a:t>
            </a:r>
          </a:p>
          <a:p>
            <a:pPr marL="0" indent="0">
              <a:buNone/>
            </a:pPr>
            <a:endParaRPr lang="en-US" dirty="0"/>
          </a:p>
        </p:txBody>
      </p:sp>
    </p:spTree>
    <p:extLst>
      <p:ext uri="{BB962C8B-B14F-4D97-AF65-F5344CB8AC3E}">
        <p14:creationId xmlns:p14="http://schemas.microsoft.com/office/powerpoint/2010/main" val="37434755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0729" y="1825625"/>
            <a:ext cx="4830159" cy="4351338"/>
          </a:xfrm>
        </p:spPr>
      </p:pic>
    </p:spTree>
    <p:extLst>
      <p:ext uri="{BB962C8B-B14F-4D97-AF65-F5344CB8AC3E}">
        <p14:creationId xmlns:p14="http://schemas.microsoft.com/office/powerpoint/2010/main" val="49361995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box plot displays five number summary of a set of data.</a:t>
            </a:r>
          </a:p>
          <a:p>
            <a:r>
              <a:rPr lang="en-US" dirty="0" smtClean="0"/>
              <a:t>The five number summary is the minimum, first </a:t>
            </a:r>
            <a:r>
              <a:rPr lang="en-US" dirty="0" err="1" smtClean="0"/>
              <a:t>quartile,median,third</a:t>
            </a:r>
            <a:r>
              <a:rPr lang="en-US" dirty="0" smtClean="0"/>
              <a:t> quartile and maximum.</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365" t="48429" r="40587" b="-48429"/>
          <a:stretch/>
        </p:blipFill>
        <p:spPr>
          <a:xfrm>
            <a:off x="4192510" y="3393721"/>
            <a:ext cx="3050263" cy="1215145"/>
          </a:xfrm>
          <a:prstGeom prst="rect">
            <a:avLst/>
          </a:prstGeom>
        </p:spPr>
      </p:pic>
    </p:spTree>
    <p:extLst>
      <p:ext uri="{BB962C8B-B14F-4D97-AF65-F5344CB8AC3E}">
        <p14:creationId xmlns:p14="http://schemas.microsoft.com/office/powerpoint/2010/main" val="58571460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07971"/>
            <a:ext cx="5390584" cy="4486275"/>
          </a:xfrm>
        </p:spPr>
      </p:pic>
    </p:spTree>
    <p:extLst>
      <p:ext uri="{BB962C8B-B14F-4D97-AF65-F5344CB8AC3E}">
        <p14:creationId xmlns:p14="http://schemas.microsoft.com/office/powerpoint/2010/main" val="78618468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780358"/>
            <a:ext cx="4114047" cy="4351338"/>
          </a:xfrm>
        </p:spPr>
      </p:pic>
    </p:spTree>
    <p:extLst>
      <p:ext uri="{BB962C8B-B14F-4D97-AF65-F5344CB8AC3E}">
        <p14:creationId xmlns:p14="http://schemas.microsoft.com/office/powerpoint/2010/main" val="147374043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873164"/>
            <a:ext cx="4639147" cy="3314700"/>
          </a:xfrm>
        </p:spPr>
      </p:pic>
    </p:spTree>
    <p:extLst>
      <p:ext uri="{BB962C8B-B14F-4D97-AF65-F5344CB8AC3E}">
        <p14:creationId xmlns:p14="http://schemas.microsoft.com/office/powerpoint/2010/main" val="32320614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Distribution Chart:</a:t>
                </a:r>
              </a:p>
              <a:p>
                <a:r>
                  <a:rPr lang="en-US" dirty="0" smtClean="0"/>
                  <a:t>For continuous numeric attributes, instead of visualizing the actual data in a sample, its normal distribution function can be visualized instead.</a:t>
                </a:r>
              </a:p>
              <a:p>
                <a:r>
                  <a:rPr lang="en-US" dirty="0" smtClean="0"/>
                  <a:t>The normal distribution function of a continuous random variable is given by the formula:</a:t>
                </a:r>
              </a:p>
              <a:p>
                <a:pPr marL="0" indent="0">
                  <a:buNone/>
                </a:pPr>
                <a:r>
                  <a:rPr lang="en-US" dirty="0"/>
                  <a:t> </a:t>
                </a:r>
                <a:r>
                  <a:rPr lang="en-US" dirty="0" smtClean="0"/>
                  <a:t>                       f(x)=</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𝜋𝜎</m:t>
                            </m:r>
                          </m:e>
                        </m:rad>
                      </m:den>
                    </m:f>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sup>
                    </m:sSup>
                  </m:oMath>
                </a14:m>
                <a:endParaRPr lang="en-US" dirty="0" smtClean="0"/>
              </a:p>
              <a:p>
                <a:pPr marL="0" indent="0">
                  <a:buNone/>
                </a:pP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5146920" y="4425840"/>
              <a:ext cx="993600" cy="483840"/>
            </p14:xfrm>
          </p:contentPart>
        </mc:Choice>
        <mc:Fallback xmlns="">
          <p:pic>
            <p:nvPicPr>
              <p:cNvPr id="4" name="Ink 3"/>
              <p:cNvPicPr/>
              <p:nvPr/>
            </p:nvPicPr>
            <p:blipFill>
              <a:blip r:embed="rId4"/>
              <a:stretch>
                <a:fillRect/>
              </a:stretch>
            </p:blipFill>
            <p:spPr>
              <a:xfrm>
                <a:off x="5139720" y="4419360"/>
                <a:ext cx="1006560" cy="497520"/>
              </a:xfrm>
              <a:prstGeom prst="rect">
                <a:avLst/>
              </a:prstGeom>
            </p:spPr>
          </p:pic>
        </mc:Fallback>
      </mc:AlternateContent>
    </p:spTree>
    <p:extLst>
      <p:ext uri="{BB962C8B-B14F-4D97-AF65-F5344CB8AC3E}">
        <p14:creationId xmlns:p14="http://schemas.microsoft.com/office/powerpoint/2010/main" val="167146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normal distribution is called the Gaussian distribution.</a:t>
            </a:r>
          </a:p>
          <a:p>
            <a:r>
              <a:rPr lang="en-US" dirty="0" smtClean="0"/>
              <a:t>The normal distribution function shows the probability of occurrence of data points within the range of values.</a:t>
            </a:r>
          </a:p>
          <a:p>
            <a:r>
              <a:rPr lang="en-US" dirty="0" smtClean="0"/>
              <a:t>If the dataset exhibits normal distribution, then 68.2% of data points will fall within one standard deviation from the mean,95.4% of the data points will fall within 2 </a:t>
            </a:r>
            <a:r>
              <a:rPr lang="en-US" dirty="0"/>
              <a:t>standard deviation from the </a:t>
            </a:r>
            <a:r>
              <a:rPr lang="en-US" dirty="0" smtClean="0"/>
              <a:t>mean, 99.7% within 3 standard deviation of the mean. </a:t>
            </a:r>
            <a:endParaRPr lang="en-US" dirty="0"/>
          </a:p>
        </p:txBody>
      </p:sp>
    </p:spTree>
    <p:extLst>
      <p:ext uri="{BB962C8B-B14F-4D97-AF65-F5344CB8AC3E}">
        <p14:creationId xmlns:p14="http://schemas.microsoft.com/office/powerpoint/2010/main" val="15964726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normal distribution curves are stratified by class type, more insight into the data can be gained.</a:t>
            </a:r>
            <a:endParaRPr lang="en-US" dirty="0"/>
          </a:p>
        </p:txBody>
      </p:sp>
    </p:spTree>
    <p:extLst>
      <p:ext uri="{BB962C8B-B14F-4D97-AF65-F5344CB8AC3E}">
        <p14:creationId xmlns:p14="http://schemas.microsoft.com/office/powerpoint/2010/main" val="327142771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Multivariate Visualization</a:t>
            </a:r>
            <a:endParaRPr lang="en-US" dirty="0"/>
          </a:p>
        </p:txBody>
      </p:sp>
      <p:sp>
        <p:nvSpPr>
          <p:cNvPr id="3" name="Content Placeholder 2"/>
          <p:cNvSpPr>
            <a:spLocks noGrp="1"/>
          </p:cNvSpPr>
          <p:nvPr>
            <p:ph idx="1"/>
          </p:nvPr>
        </p:nvSpPr>
        <p:spPr/>
        <p:txBody>
          <a:bodyPr/>
          <a:lstStyle/>
          <a:p>
            <a:r>
              <a:rPr lang="en-US" dirty="0" smtClean="0"/>
              <a:t>This visualization examine two to four attributes simultaneously.</a:t>
            </a:r>
          </a:p>
          <a:p>
            <a:r>
              <a:rPr lang="en-US" b="1" dirty="0" smtClean="0"/>
              <a:t>Scatterplot:</a:t>
            </a:r>
          </a:p>
          <a:p>
            <a:pPr>
              <a:buFont typeface="Wingdings" panose="05000000000000000000" pitchFamily="2" charset="2"/>
              <a:buChar char="ü"/>
            </a:pPr>
            <a:r>
              <a:rPr lang="en-US" dirty="0" smtClean="0"/>
              <a:t>In Scatterplot, data points are marked in Cartesian space with attributes of dataset are aligned within the coordinates.</a:t>
            </a:r>
          </a:p>
          <a:p>
            <a:pPr>
              <a:buFont typeface="Wingdings" panose="05000000000000000000" pitchFamily="2" charset="2"/>
              <a:buChar char="ü"/>
            </a:pPr>
            <a:r>
              <a:rPr lang="en-US" dirty="0" smtClean="0"/>
              <a:t>The attributes are usually of continuous data type.</a:t>
            </a:r>
          </a:p>
          <a:p>
            <a:pPr>
              <a:buFont typeface="Wingdings" panose="05000000000000000000" pitchFamily="2" charset="2"/>
              <a:buChar char="ü"/>
            </a:pPr>
            <a:r>
              <a:rPr lang="en-US" dirty="0" smtClean="0"/>
              <a:t>If the attributes are not correlated, the data points are scattered.</a:t>
            </a:r>
          </a:p>
          <a:p>
            <a:pPr>
              <a:buFont typeface="Wingdings" panose="05000000000000000000" pitchFamily="2" charset="2"/>
              <a:buChar char="ü"/>
            </a:pPr>
            <a:r>
              <a:rPr lang="en-US" dirty="0" smtClean="0"/>
              <a:t>Scatterplot can also indicate the existence of pattern or group of clusters in the data and identify outliers in the data.</a:t>
            </a:r>
          </a:p>
          <a:p>
            <a:pPr>
              <a:buFont typeface="Wingdings" panose="05000000000000000000" pitchFamily="2" charset="2"/>
              <a:buChar char="ü"/>
            </a:pPr>
            <a:r>
              <a:rPr lang="en-US" dirty="0" smtClean="0"/>
              <a:t>This is particularly useful for low-dimensional dataset.</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3878480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Learning Algorithms:</a:t>
            </a:r>
          </a:p>
          <a:p>
            <a:pPr>
              <a:buFont typeface="Wingdings" panose="05000000000000000000" pitchFamily="2" charset="2"/>
              <a:buChar char="§"/>
            </a:pPr>
            <a:r>
              <a:rPr lang="en-US" dirty="0" smtClean="0"/>
              <a:t>The application of sophisticated learning algorithms for extracting useful patterns from data different data science from traditional data analysis techniques.</a:t>
            </a:r>
          </a:p>
          <a:p>
            <a:pPr>
              <a:buFont typeface="Wingdings" panose="05000000000000000000" pitchFamily="2" charset="2"/>
              <a:buChar char="§"/>
            </a:pPr>
            <a:r>
              <a:rPr lang="en-US" dirty="0" smtClean="0"/>
              <a:t>Many of these algorithm were developed in past few decades and are part of machine learning and artificial intelligence.</a:t>
            </a:r>
          </a:p>
          <a:p>
            <a:pPr>
              <a:buFont typeface="Wingdings" panose="05000000000000000000" pitchFamily="2" charset="2"/>
              <a:buChar char="§"/>
            </a:pPr>
            <a:r>
              <a:rPr lang="en-US" dirty="0" smtClean="0"/>
              <a:t>Some algorithm are based on foundation of Bayesian Probabilistic theories and regression analysis.</a:t>
            </a:r>
          </a:p>
          <a:p>
            <a:endParaRPr lang="en-US" dirty="0" smtClean="0"/>
          </a:p>
        </p:txBody>
      </p:sp>
    </p:spTree>
    <p:extLst>
      <p:ext uri="{BB962C8B-B14F-4D97-AF65-F5344CB8AC3E}">
        <p14:creationId xmlns:p14="http://schemas.microsoft.com/office/powerpoint/2010/main" val="4286739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limitation of scatterplots is that only two attributes can be used at a time, with an additional attribute possibly shown in the color of the data marker.</a:t>
            </a:r>
          </a:p>
          <a:p>
            <a:r>
              <a:rPr lang="en-US" dirty="0" smtClean="0"/>
              <a:t>But colors are usually reserved for class labels.</a:t>
            </a:r>
            <a:endParaRPr lang="en-US"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618720" y="2734920"/>
              <a:ext cx="571680" cy="275040"/>
            </p14:xfrm>
          </p:contentPart>
        </mc:Choice>
        <mc:Fallback xmlns="">
          <p:pic>
            <p:nvPicPr>
              <p:cNvPr id="4" name="Ink 3"/>
              <p:cNvPicPr/>
              <p:nvPr/>
            </p:nvPicPr>
            <p:blipFill>
              <a:blip r:embed="rId3"/>
              <a:stretch>
                <a:fillRect/>
              </a:stretch>
            </p:blipFill>
            <p:spPr>
              <a:xfrm>
                <a:off x="3611880" y="2729520"/>
                <a:ext cx="583920" cy="288000"/>
              </a:xfrm>
              <a:prstGeom prst="rect">
                <a:avLst/>
              </a:prstGeom>
            </p:spPr>
          </p:pic>
        </mc:Fallback>
      </mc:AlternateContent>
    </p:spTree>
    <p:extLst>
      <p:ext uri="{BB962C8B-B14F-4D97-AF65-F5344CB8AC3E}">
        <p14:creationId xmlns:p14="http://schemas.microsoft.com/office/powerpoint/2010/main" val="593718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87000" y="1870893"/>
            <a:ext cx="4970171" cy="4351338"/>
          </a:xfrm>
        </p:spPr>
      </p:pic>
    </p:spTree>
    <p:extLst>
      <p:ext uri="{BB962C8B-B14F-4D97-AF65-F5344CB8AC3E}">
        <p14:creationId xmlns:p14="http://schemas.microsoft.com/office/powerpoint/2010/main" val="427398706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19191772"/>
              </p:ext>
            </p:extLst>
          </p:nvPr>
        </p:nvGraphicFramePr>
        <p:xfrm>
          <a:off x="838200" y="1825625"/>
          <a:ext cx="3507464" cy="4158716"/>
        </p:xfrm>
        <a:graphic>
          <a:graphicData uri="http://schemas.openxmlformats.org/drawingml/2006/table">
            <a:tbl>
              <a:tblPr firstRow="1" bandRow="1">
                <a:tableStyleId>{5C22544A-7EE6-4342-B048-85BDC9FD1C3A}</a:tableStyleId>
              </a:tblPr>
              <a:tblGrid>
                <a:gridCol w="1753732"/>
                <a:gridCol w="1753732"/>
              </a:tblGrid>
              <a:tr h="775612">
                <a:tc>
                  <a:txBody>
                    <a:bodyPr/>
                    <a:lstStyle/>
                    <a:p>
                      <a:r>
                        <a:rPr lang="en-US" dirty="0" smtClean="0"/>
                        <a:t>Age</a:t>
                      </a:r>
                      <a:endParaRPr lang="en-US" dirty="0"/>
                    </a:p>
                  </a:txBody>
                  <a:tcPr/>
                </a:tc>
                <a:tc>
                  <a:txBody>
                    <a:bodyPr/>
                    <a:lstStyle/>
                    <a:p>
                      <a:r>
                        <a:rPr lang="en-US" dirty="0" smtClean="0"/>
                        <a:t>Height</a:t>
                      </a:r>
                      <a:endParaRPr lang="en-US" dirty="0"/>
                    </a:p>
                  </a:txBody>
                  <a:tcPr/>
                </a:tc>
              </a:tr>
              <a:tr h="431674">
                <a:tc>
                  <a:txBody>
                    <a:bodyPr/>
                    <a:lstStyle/>
                    <a:p>
                      <a:r>
                        <a:rPr lang="en-US" dirty="0" smtClean="0"/>
                        <a:t>1.0</a:t>
                      </a:r>
                      <a:endParaRPr lang="en-US" dirty="0"/>
                    </a:p>
                  </a:txBody>
                  <a:tcPr/>
                </a:tc>
                <a:tc>
                  <a:txBody>
                    <a:bodyPr/>
                    <a:lstStyle/>
                    <a:p>
                      <a:r>
                        <a:rPr lang="en-US" dirty="0" smtClean="0"/>
                        <a:t>29.4</a:t>
                      </a:r>
                      <a:endParaRPr lang="en-US" dirty="0"/>
                    </a:p>
                  </a:txBody>
                  <a:tcPr/>
                </a:tc>
              </a:tr>
              <a:tr h="353085">
                <a:tc>
                  <a:txBody>
                    <a:bodyPr/>
                    <a:lstStyle/>
                    <a:p>
                      <a:r>
                        <a:rPr lang="en-US" dirty="0" smtClean="0"/>
                        <a:t>1.5</a:t>
                      </a:r>
                      <a:endParaRPr lang="en-US" dirty="0"/>
                    </a:p>
                  </a:txBody>
                  <a:tcPr/>
                </a:tc>
                <a:tc>
                  <a:txBody>
                    <a:bodyPr/>
                    <a:lstStyle/>
                    <a:p>
                      <a:r>
                        <a:rPr lang="en-US" dirty="0" smtClean="0"/>
                        <a:t>30.0</a:t>
                      </a:r>
                      <a:endParaRPr lang="en-US" dirty="0"/>
                    </a:p>
                  </a:txBody>
                  <a:tcPr/>
                </a:tc>
              </a:tr>
              <a:tr h="394731">
                <a:tc>
                  <a:txBody>
                    <a:bodyPr/>
                    <a:lstStyle/>
                    <a:p>
                      <a:r>
                        <a:rPr lang="en-US" dirty="0" smtClean="0"/>
                        <a:t>2.0</a:t>
                      </a:r>
                      <a:endParaRPr lang="en-US" dirty="0"/>
                    </a:p>
                  </a:txBody>
                  <a:tcPr/>
                </a:tc>
                <a:tc>
                  <a:txBody>
                    <a:bodyPr/>
                    <a:lstStyle/>
                    <a:p>
                      <a:r>
                        <a:rPr lang="en-US" dirty="0" smtClean="0"/>
                        <a:t>33.7</a:t>
                      </a:r>
                      <a:endParaRPr lang="en-US" dirty="0"/>
                    </a:p>
                  </a:txBody>
                  <a:tcPr/>
                </a:tc>
              </a:tr>
              <a:tr h="516048">
                <a:tc>
                  <a:txBody>
                    <a:bodyPr/>
                    <a:lstStyle/>
                    <a:p>
                      <a:r>
                        <a:rPr lang="en-US" dirty="0" smtClean="0"/>
                        <a:t>2.5</a:t>
                      </a:r>
                      <a:endParaRPr lang="en-US" dirty="0"/>
                    </a:p>
                  </a:txBody>
                  <a:tcPr/>
                </a:tc>
                <a:tc>
                  <a:txBody>
                    <a:bodyPr/>
                    <a:lstStyle/>
                    <a:p>
                      <a:r>
                        <a:rPr lang="en-US" dirty="0" smtClean="0"/>
                        <a:t>34.3</a:t>
                      </a:r>
                      <a:endParaRPr lang="en-US" dirty="0"/>
                    </a:p>
                  </a:txBody>
                  <a:tcPr/>
                </a:tc>
              </a:tr>
              <a:tr h="398352">
                <a:tc>
                  <a:txBody>
                    <a:bodyPr/>
                    <a:lstStyle/>
                    <a:p>
                      <a:r>
                        <a:rPr lang="en-US" dirty="0" smtClean="0"/>
                        <a:t>3.0</a:t>
                      </a:r>
                      <a:endParaRPr lang="en-US" dirty="0"/>
                    </a:p>
                  </a:txBody>
                  <a:tcPr/>
                </a:tc>
                <a:tc>
                  <a:txBody>
                    <a:bodyPr/>
                    <a:lstStyle/>
                    <a:p>
                      <a:r>
                        <a:rPr lang="en-US" dirty="0" smtClean="0"/>
                        <a:t>35.0</a:t>
                      </a:r>
                      <a:endParaRPr lang="en-US" dirty="0"/>
                    </a:p>
                  </a:txBody>
                  <a:tcPr/>
                </a:tc>
              </a:tr>
              <a:tr h="353085">
                <a:tc>
                  <a:txBody>
                    <a:bodyPr/>
                    <a:lstStyle/>
                    <a:p>
                      <a:r>
                        <a:rPr lang="en-US" dirty="0" smtClean="0"/>
                        <a:t>3.5</a:t>
                      </a:r>
                      <a:endParaRPr lang="en-US" dirty="0"/>
                    </a:p>
                  </a:txBody>
                  <a:tcPr/>
                </a:tc>
                <a:tc>
                  <a:txBody>
                    <a:bodyPr/>
                    <a:lstStyle/>
                    <a:p>
                      <a:r>
                        <a:rPr lang="en-US" dirty="0" smtClean="0"/>
                        <a:t>37.5</a:t>
                      </a:r>
                      <a:endParaRPr lang="en-US" dirty="0"/>
                    </a:p>
                  </a:txBody>
                  <a:tcPr/>
                </a:tc>
              </a:tr>
              <a:tr h="512426">
                <a:tc>
                  <a:txBody>
                    <a:bodyPr/>
                    <a:lstStyle/>
                    <a:p>
                      <a:r>
                        <a:rPr lang="en-US" dirty="0" smtClean="0"/>
                        <a:t>4.0</a:t>
                      </a:r>
                      <a:endParaRPr lang="en-US" dirty="0"/>
                    </a:p>
                  </a:txBody>
                  <a:tcPr/>
                </a:tc>
                <a:tc>
                  <a:txBody>
                    <a:bodyPr/>
                    <a:lstStyle/>
                    <a:p>
                      <a:r>
                        <a:rPr lang="en-US" dirty="0" smtClean="0"/>
                        <a:t>39.0</a:t>
                      </a:r>
                      <a:endParaRPr lang="en-US" dirty="0"/>
                    </a:p>
                  </a:txBody>
                  <a:tcPr/>
                </a:tc>
              </a:tr>
              <a:tr h="398353">
                <a:tc>
                  <a:txBody>
                    <a:bodyPr/>
                    <a:lstStyle/>
                    <a:p>
                      <a:r>
                        <a:rPr lang="en-US" dirty="0" smtClean="0"/>
                        <a:t>4.5</a:t>
                      </a:r>
                      <a:endParaRPr lang="en-US" dirty="0"/>
                    </a:p>
                  </a:txBody>
                  <a:tcPr/>
                </a:tc>
                <a:tc>
                  <a:txBody>
                    <a:bodyPr/>
                    <a:lstStyle/>
                    <a:p>
                      <a:r>
                        <a:rPr lang="en-US" dirty="0" smtClean="0"/>
                        <a:t>43.9</a:t>
                      </a:r>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6956280" y="731160"/>
              <a:ext cx="5019120" cy="4341960"/>
            </p14:xfrm>
          </p:contentPart>
        </mc:Choice>
        <mc:Fallback xmlns="">
          <p:pic>
            <p:nvPicPr>
              <p:cNvPr id="6" name="Ink 5"/>
              <p:cNvPicPr/>
              <p:nvPr/>
            </p:nvPicPr>
            <p:blipFill>
              <a:blip r:embed="rId3"/>
              <a:stretch>
                <a:fillRect/>
              </a:stretch>
            </p:blipFill>
            <p:spPr>
              <a:xfrm>
                <a:off x="6949080" y="722880"/>
                <a:ext cx="5034240" cy="4357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p14:cNvContentPartPr/>
              <p14:nvPr/>
            </p14:nvContentPartPr>
            <p14:xfrm>
              <a:off x="7995960" y="1671840"/>
              <a:ext cx="2446200" cy="1543680"/>
            </p14:xfrm>
          </p:contentPart>
        </mc:Choice>
        <mc:Fallback xmlns="">
          <p:pic>
            <p:nvPicPr>
              <p:cNvPr id="8" name="Ink 7"/>
              <p:cNvPicPr/>
              <p:nvPr/>
            </p:nvPicPr>
            <p:blipFill>
              <a:blip r:embed="rId7"/>
              <a:stretch>
                <a:fillRect/>
              </a:stretch>
            </p:blipFill>
            <p:spPr>
              <a:xfrm>
                <a:off x="7988040" y="1662480"/>
                <a:ext cx="2463480" cy="1561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Ink 2"/>
              <p14:cNvContentPartPr/>
              <p14:nvPr/>
            </p14:nvContentPartPr>
            <p14:xfrm>
              <a:off x="5340960" y="3003480"/>
              <a:ext cx="4160880" cy="2761560"/>
            </p14:xfrm>
          </p:contentPart>
        </mc:Choice>
        <mc:Fallback>
          <p:pic>
            <p:nvPicPr>
              <p:cNvPr id="3" name="Ink 2"/>
              <p:cNvPicPr/>
              <p:nvPr/>
            </p:nvPicPr>
            <p:blipFill>
              <a:blip r:embed="rId9"/>
              <a:stretch>
                <a:fillRect/>
              </a:stretch>
            </p:blipFill>
            <p:spPr>
              <a:xfrm>
                <a:off x="5334840" y="2997720"/>
                <a:ext cx="4171320" cy="2774520"/>
              </a:xfrm>
              <a:prstGeom prst="rect">
                <a:avLst/>
              </a:prstGeom>
            </p:spPr>
          </p:pic>
        </mc:Fallback>
      </mc:AlternateContent>
    </p:spTree>
    <p:extLst>
      <p:ext uri="{BB962C8B-B14F-4D97-AF65-F5344CB8AC3E}">
        <p14:creationId xmlns:p14="http://schemas.microsoft.com/office/powerpoint/2010/main" val="3898386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pPr marL="0" lvl="0" indent="0">
              <a:lnSpc>
                <a:spcPct val="100000"/>
              </a:lnSpc>
              <a:spcBef>
                <a:spcPts val="0"/>
              </a:spcBef>
              <a:buNone/>
            </a:pPr>
            <a:endParaRPr lang="en-US" sz="1800" dirty="0">
              <a:solidFill>
                <a:prstClr val="black"/>
              </a:solidFill>
            </a:endParaRPr>
          </a:p>
          <a:p>
            <a:endParaRPr lang="en-US" dirty="0"/>
          </a:p>
        </p:txBody>
      </p: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9772560" y="1441440"/>
              <a:ext cx="360" cy="360"/>
            </p14:xfrm>
          </p:contentPart>
        </mc:Choice>
        <mc:Fallback xmlns="">
          <p:pic>
            <p:nvPicPr>
              <p:cNvPr id="5" name="Ink 4"/>
              <p:cNvPicPr/>
              <p:nvPr/>
            </p:nvPicPr>
            <p:blipFill>
              <a:blip r:embed="rId3"/>
              <a:stretch>
                <a:fillRect/>
              </a:stretch>
            </p:blipFill>
            <p:spPr>
              <a:xfrm>
                <a:off x="9763200" y="1432080"/>
                <a:ext cx="19080" cy="19080"/>
              </a:xfrm>
              <a:prstGeom prst="rect">
                <a:avLst/>
              </a:prstGeom>
            </p:spPr>
          </p:pic>
        </mc:Fallback>
      </mc:AlternateContent>
    </p:spTree>
    <p:extLst>
      <p:ext uri="{BB962C8B-B14F-4D97-AF65-F5344CB8AC3E}">
        <p14:creationId xmlns:p14="http://schemas.microsoft.com/office/powerpoint/2010/main" val="115994035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05906624"/>
              </p:ext>
            </p:extLst>
          </p:nvPr>
        </p:nvGraphicFramePr>
        <p:xfrm>
          <a:off x="838200" y="1825625"/>
          <a:ext cx="2448208" cy="2225040"/>
        </p:xfrm>
        <a:graphic>
          <a:graphicData uri="http://schemas.openxmlformats.org/drawingml/2006/table">
            <a:tbl>
              <a:tblPr firstRow="1" bandRow="1">
                <a:tableStyleId>{5C22544A-7EE6-4342-B048-85BDC9FD1C3A}</a:tableStyleId>
              </a:tblPr>
              <a:tblGrid>
                <a:gridCol w="1224104"/>
                <a:gridCol w="1224104"/>
              </a:tblGrid>
              <a:tr h="370840">
                <a:tc>
                  <a:txBody>
                    <a:bodyPr/>
                    <a:lstStyle/>
                    <a:p>
                      <a:r>
                        <a:rPr lang="en-US" dirty="0" smtClean="0"/>
                        <a:t>class</a:t>
                      </a:r>
                      <a:endParaRPr lang="en-US" dirty="0"/>
                    </a:p>
                  </a:txBody>
                  <a:tcPr/>
                </a:tc>
                <a:tc>
                  <a:txBody>
                    <a:bodyPr/>
                    <a:lstStyle/>
                    <a:p>
                      <a:r>
                        <a:rPr lang="en-US" dirty="0" smtClean="0"/>
                        <a:t>Strength</a:t>
                      </a:r>
                      <a:endParaRPr lang="en-US" dirty="0"/>
                    </a:p>
                  </a:txBody>
                  <a:tcPr/>
                </a:tc>
              </a:tr>
              <a:tr h="370840">
                <a:tc>
                  <a:txBody>
                    <a:bodyPr/>
                    <a:lstStyle/>
                    <a:p>
                      <a:r>
                        <a:rPr lang="en-US" dirty="0" smtClean="0"/>
                        <a:t>I</a:t>
                      </a:r>
                      <a:endParaRPr lang="en-US" dirty="0"/>
                    </a:p>
                  </a:txBody>
                  <a:tcPr/>
                </a:tc>
                <a:tc>
                  <a:txBody>
                    <a:bodyPr/>
                    <a:lstStyle/>
                    <a:p>
                      <a:r>
                        <a:rPr lang="en-US" dirty="0" smtClean="0"/>
                        <a:t>30</a:t>
                      </a:r>
                      <a:endParaRPr lang="en-US" dirty="0"/>
                    </a:p>
                  </a:txBody>
                  <a:tcPr/>
                </a:tc>
              </a:tr>
              <a:tr h="370840">
                <a:tc>
                  <a:txBody>
                    <a:bodyPr/>
                    <a:lstStyle/>
                    <a:p>
                      <a:r>
                        <a:rPr lang="en-US" dirty="0" smtClean="0"/>
                        <a:t>II</a:t>
                      </a:r>
                      <a:endParaRPr lang="en-US" dirty="0"/>
                    </a:p>
                  </a:txBody>
                  <a:tcPr/>
                </a:tc>
                <a:tc>
                  <a:txBody>
                    <a:bodyPr/>
                    <a:lstStyle/>
                    <a:p>
                      <a:r>
                        <a:rPr lang="en-US" dirty="0" smtClean="0"/>
                        <a:t>15</a:t>
                      </a:r>
                      <a:endParaRPr lang="en-US" dirty="0"/>
                    </a:p>
                  </a:txBody>
                  <a:tcPr/>
                </a:tc>
              </a:tr>
              <a:tr h="370840">
                <a:tc>
                  <a:txBody>
                    <a:bodyPr/>
                    <a:lstStyle/>
                    <a:p>
                      <a:r>
                        <a:rPr lang="en-US" dirty="0" smtClean="0"/>
                        <a:t>III</a:t>
                      </a:r>
                      <a:endParaRPr lang="en-US" dirty="0"/>
                    </a:p>
                  </a:txBody>
                  <a:tcPr/>
                </a:tc>
                <a:tc>
                  <a:txBody>
                    <a:bodyPr/>
                    <a:lstStyle/>
                    <a:p>
                      <a:r>
                        <a:rPr lang="en-US" dirty="0" smtClean="0"/>
                        <a:t>40</a:t>
                      </a:r>
                      <a:endParaRPr lang="en-US" dirty="0"/>
                    </a:p>
                  </a:txBody>
                  <a:tcPr/>
                </a:tc>
              </a:tr>
              <a:tr h="370840">
                <a:tc>
                  <a:txBody>
                    <a:bodyPr/>
                    <a:lstStyle/>
                    <a:p>
                      <a:r>
                        <a:rPr lang="en-US" dirty="0" smtClean="0"/>
                        <a:t>IV</a:t>
                      </a:r>
                      <a:endParaRPr lang="en-US" dirty="0"/>
                    </a:p>
                  </a:txBody>
                  <a:tcPr/>
                </a:tc>
                <a:tc>
                  <a:txBody>
                    <a:bodyPr/>
                    <a:lstStyle/>
                    <a:p>
                      <a:r>
                        <a:rPr lang="en-US" dirty="0" smtClean="0"/>
                        <a:t>20</a:t>
                      </a:r>
                      <a:endParaRPr lang="en-US" dirty="0"/>
                    </a:p>
                  </a:txBody>
                  <a:tcPr/>
                </a:tc>
              </a:tr>
              <a:tr h="370840">
                <a:tc>
                  <a:txBody>
                    <a:bodyPr/>
                    <a:lstStyle/>
                    <a:p>
                      <a:r>
                        <a:rPr lang="en-US" dirty="0" smtClean="0"/>
                        <a:t>V</a:t>
                      </a:r>
                      <a:endParaRPr lang="en-US" dirty="0"/>
                    </a:p>
                  </a:txBody>
                  <a:tcPr/>
                </a:tc>
                <a:tc>
                  <a:txBody>
                    <a:bodyPr/>
                    <a:lstStyle/>
                    <a:p>
                      <a:r>
                        <a:rPr lang="en-US" dirty="0" smtClean="0"/>
                        <a:t>34</a:t>
                      </a:r>
                      <a:endParaRPr lang="en-US" dirty="0"/>
                    </a:p>
                  </a:txBody>
                  <a:tcPr/>
                </a:tc>
              </a:tr>
            </a:tbl>
          </a:graphicData>
        </a:graphic>
      </p:graphicFrame>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3206520" y="487800"/>
              <a:ext cx="7934040" cy="5407560"/>
            </p14:xfrm>
          </p:contentPart>
        </mc:Choice>
        <mc:Fallback xmlns="">
          <p:pic>
            <p:nvPicPr>
              <p:cNvPr id="5" name="Ink 4"/>
              <p:cNvPicPr/>
              <p:nvPr/>
            </p:nvPicPr>
            <p:blipFill>
              <a:blip r:embed="rId3"/>
              <a:stretch>
                <a:fillRect/>
              </a:stretch>
            </p:blipFill>
            <p:spPr>
              <a:xfrm>
                <a:off x="3202560" y="480240"/>
                <a:ext cx="7945920" cy="5419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7872480" y="489960"/>
              <a:ext cx="2974320" cy="2163240"/>
            </p14:xfrm>
          </p:contentPart>
        </mc:Choice>
        <mc:Fallback xmlns="">
          <p:pic>
            <p:nvPicPr>
              <p:cNvPr id="6" name="Ink 5"/>
              <p:cNvPicPr/>
              <p:nvPr/>
            </p:nvPicPr>
            <p:blipFill>
              <a:blip r:embed="rId5"/>
              <a:stretch>
                <a:fillRect/>
              </a:stretch>
            </p:blipFill>
            <p:spPr>
              <a:xfrm>
                <a:off x="7866000" y="483480"/>
                <a:ext cx="2986200" cy="2175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8217360" y="1110240"/>
              <a:ext cx="310680" cy="129600"/>
            </p14:xfrm>
          </p:contentPart>
        </mc:Choice>
        <mc:Fallback xmlns="">
          <p:pic>
            <p:nvPicPr>
              <p:cNvPr id="7" name="Ink 6"/>
              <p:cNvPicPr/>
              <p:nvPr/>
            </p:nvPicPr>
            <p:blipFill>
              <a:blip r:embed="rId7"/>
              <a:stretch>
                <a:fillRect/>
              </a:stretch>
            </p:blipFill>
            <p:spPr>
              <a:xfrm>
                <a:off x="8214480" y="1105920"/>
                <a:ext cx="3171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Ink 2"/>
              <p14:cNvContentPartPr/>
              <p14:nvPr/>
            </p14:nvContentPartPr>
            <p14:xfrm>
              <a:off x="6234480" y="1985040"/>
              <a:ext cx="763920" cy="660960"/>
            </p14:xfrm>
          </p:contentPart>
        </mc:Choice>
        <mc:Fallback>
          <p:pic>
            <p:nvPicPr>
              <p:cNvPr id="3" name="Ink 2"/>
              <p:cNvPicPr/>
              <p:nvPr/>
            </p:nvPicPr>
            <p:blipFill>
              <a:blip r:embed="rId9"/>
              <a:stretch>
                <a:fillRect/>
              </a:stretch>
            </p:blipFill>
            <p:spPr>
              <a:xfrm>
                <a:off x="6228000" y="1979280"/>
                <a:ext cx="776520" cy="672840"/>
              </a:xfrm>
              <a:prstGeom prst="rect">
                <a:avLst/>
              </a:prstGeom>
            </p:spPr>
          </p:pic>
        </mc:Fallback>
      </mc:AlternateContent>
    </p:spTree>
    <p:extLst>
      <p:ext uri="{BB962C8B-B14F-4D97-AF65-F5344CB8AC3E}">
        <p14:creationId xmlns:p14="http://schemas.microsoft.com/office/powerpoint/2010/main" val="191702265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99168" y="1825625"/>
            <a:ext cx="6409854" cy="4351338"/>
          </a:xfrm>
        </p:spPr>
      </p:pic>
    </p:spTree>
    <p:extLst>
      <p:ext uri="{BB962C8B-B14F-4D97-AF65-F5344CB8AC3E}">
        <p14:creationId xmlns:p14="http://schemas.microsoft.com/office/powerpoint/2010/main" val="191434430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Scatter Multiple:</a:t>
            </a:r>
          </a:p>
          <a:p>
            <a:pPr>
              <a:buFont typeface="Wingdings" panose="05000000000000000000" pitchFamily="2" charset="2"/>
              <a:buChar char="ü"/>
            </a:pPr>
            <a:r>
              <a:rPr lang="en-US" dirty="0" smtClean="0"/>
              <a:t>Enhanced form of a simple scatterplot</a:t>
            </a:r>
          </a:p>
          <a:p>
            <a:pPr>
              <a:buFont typeface="Wingdings" panose="05000000000000000000" pitchFamily="2" charset="2"/>
              <a:buChar char="ü"/>
            </a:pPr>
            <a:r>
              <a:rPr lang="en-US" dirty="0" smtClean="0"/>
              <a:t>More than dimensions can be included in the chart and studied simultaneously.</a:t>
            </a:r>
          </a:p>
          <a:p>
            <a:pPr>
              <a:buFont typeface="Wingdings" panose="05000000000000000000" pitchFamily="2" charset="2"/>
              <a:buChar char="ü"/>
            </a:pPr>
            <a:r>
              <a:rPr lang="en-US" dirty="0" smtClean="0"/>
              <a:t>The primary attribute is used for x-axis coordinate.</a:t>
            </a:r>
          </a:p>
          <a:p>
            <a:pPr>
              <a:buFont typeface="Wingdings" panose="05000000000000000000" pitchFamily="2" charset="2"/>
              <a:buChar char="ü"/>
            </a:pPr>
            <a:r>
              <a:rPr lang="en-US" dirty="0" smtClean="0"/>
              <a:t>The secondary axis is shared with more attributes or dimensions.</a:t>
            </a:r>
          </a:p>
          <a:p>
            <a:pPr>
              <a:buFont typeface="Wingdings" panose="05000000000000000000" pitchFamily="2" charset="2"/>
              <a:buChar char="ü"/>
            </a:pPr>
            <a:r>
              <a:rPr lang="en-US" dirty="0" smtClean="0"/>
              <a:t>Data points are color-coded for each dimension.</a:t>
            </a:r>
          </a:p>
          <a:p>
            <a:pPr>
              <a:buFont typeface="Wingdings" panose="05000000000000000000" pitchFamily="2" charset="2"/>
              <a:buChar char="ü"/>
            </a:pPr>
            <a:r>
              <a:rPr lang="en-US" dirty="0" smtClean="0"/>
              <a:t>All the attributes sharing y-axis should be of same unit or normalized.</a:t>
            </a:r>
            <a:endParaRPr lang="en-US" dirty="0"/>
          </a:p>
        </p:txBody>
      </p:sp>
    </p:spTree>
    <p:extLst>
      <p:ext uri="{BB962C8B-B14F-4D97-AF65-F5344CB8AC3E}">
        <p14:creationId xmlns:p14="http://schemas.microsoft.com/office/powerpoint/2010/main" val="316274028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08634" y="1825625"/>
            <a:ext cx="6799151" cy="4351338"/>
          </a:xfrm>
        </p:spPr>
      </p:pic>
    </p:spTree>
    <p:extLst>
      <p:ext uri="{BB962C8B-B14F-4D97-AF65-F5344CB8AC3E}">
        <p14:creationId xmlns:p14="http://schemas.microsoft.com/office/powerpoint/2010/main" val="32199335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Scatter Matrix</a:t>
            </a:r>
          </a:p>
          <a:p>
            <a:pPr>
              <a:buFont typeface="Wingdings" panose="05000000000000000000" pitchFamily="2" charset="2"/>
              <a:buChar char="ü"/>
            </a:pPr>
            <a:r>
              <a:rPr lang="en-US" dirty="0" smtClean="0"/>
              <a:t>If the dataset has more than two attributes, it is important to look at the combination of all attributes through a scatterplot.</a:t>
            </a:r>
          </a:p>
          <a:p>
            <a:pPr>
              <a:buFont typeface="Wingdings" panose="05000000000000000000" pitchFamily="2" charset="2"/>
              <a:buChar char="ü"/>
            </a:pPr>
            <a:r>
              <a:rPr lang="en-US" dirty="0" smtClean="0"/>
              <a:t>Scatter matrix solves this need by comparing all combination of attributes with individual scatterplot and arranging these plots in the matrix.</a:t>
            </a:r>
          </a:p>
          <a:p>
            <a:pPr>
              <a:buFont typeface="Wingdings" panose="05000000000000000000" pitchFamily="2" charset="2"/>
              <a:buChar char="ü"/>
            </a:pPr>
            <a:r>
              <a:rPr lang="en-US" dirty="0" smtClean="0"/>
              <a:t>In Iris dataset, there are four attributes, so there are four rows and columns, for total of 16 scatter charts.</a:t>
            </a:r>
            <a:endParaRPr lang="en-US" dirty="0"/>
          </a:p>
        </p:txBody>
      </p:sp>
    </p:spTree>
    <p:extLst>
      <p:ext uri="{BB962C8B-B14F-4D97-AF65-F5344CB8AC3E}">
        <p14:creationId xmlns:p14="http://schemas.microsoft.com/office/powerpoint/2010/main" val="359124909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Charts in the diagonal are a comparison of the attribute with itself; hence they are eliminated.</a:t>
            </a:r>
          </a:p>
          <a:p>
            <a:pPr>
              <a:buFont typeface="Wingdings" panose="05000000000000000000" pitchFamily="2" charset="2"/>
              <a:buChar char="ü"/>
            </a:pPr>
            <a:r>
              <a:rPr lang="en-US" dirty="0" smtClean="0"/>
              <a:t>Charts below the diagonal are mirror images of charts above the diagonal.</a:t>
            </a:r>
          </a:p>
          <a:p>
            <a:pPr>
              <a:buFont typeface="Wingdings" panose="05000000000000000000" pitchFamily="2" charset="2"/>
              <a:buChar char="ü"/>
            </a:pPr>
            <a:r>
              <a:rPr lang="en-US" dirty="0" smtClean="0"/>
              <a:t>In effect, there are six distinct comparisons in scatter multiples of four attributes.</a:t>
            </a:r>
          </a:p>
          <a:p>
            <a:pPr>
              <a:buFont typeface="Wingdings" panose="05000000000000000000" pitchFamily="2" charset="2"/>
              <a:buChar char="ü"/>
            </a:pPr>
            <a:r>
              <a:rPr lang="en-US" dirty="0" smtClean="0"/>
              <a:t>It provides an effective visualization of comparative, multivariate and high density data displayed in small multiples of the similar scatterplots.</a:t>
            </a:r>
            <a:endParaRPr lang="en-US" dirty="0"/>
          </a:p>
        </p:txBody>
      </p:sp>
    </p:spTree>
    <p:extLst>
      <p:ext uri="{BB962C8B-B14F-4D97-AF65-F5344CB8AC3E}">
        <p14:creationId xmlns:p14="http://schemas.microsoft.com/office/powerpoint/2010/main" val="40865713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Based on the problem, data science is classifies into task such as classification, association analysis, clustering and regression.</a:t>
            </a:r>
          </a:p>
          <a:p>
            <a:r>
              <a:rPr lang="en-US" dirty="0" smtClean="0"/>
              <a:t>Each data science task use special learning algorithm like decision tree, neural </a:t>
            </a:r>
            <a:r>
              <a:rPr lang="en-US" dirty="0" err="1" smtClean="0"/>
              <a:t>networks,k</a:t>
            </a:r>
            <a:r>
              <a:rPr lang="en-US" dirty="0" smtClean="0"/>
              <a:t>-nearest neighbor etc.</a:t>
            </a:r>
            <a:endParaRPr lang="en-US" dirty="0"/>
          </a:p>
        </p:txBody>
      </p:sp>
    </p:spTree>
    <p:extLst>
      <p:ext uri="{BB962C8B-B14F-4D97-AF65-F5344CB8AC3E}">
        <p14:creationId xmlns:p14="http://schemas.microsoft.com/office/powerpoint/2010/main" val="1379728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Bubble Chart:</a:t>
            </a:r>
          </a:p>
          <a:p>
            <a:pPr>
              <a:buFont typeface="Wingdings" panose="05000000000000000000" pitchFamily="2" charset="2"/>
              <a:buChar char="ü"/>
            </a:pPr>
            <a:r>
              <a:rPr lang="en-US" dirty="0" smtClean="0"/>
              <a:t>Variation of simple scatterplot with the addition of one more attribute, which is used to determine the size of the data point.</a:t>
            </a:r>
            <a:endParaRPr lang="en-US" dirty="0"/>
          </a:p>
        </p:txBody>
      </p:sp>
    </p:spTree>
    <p:extLst>
      <p:ext uri="{BB962C8B-B14F-4D97-AF65-F5344CB8AC3E}">
        <p14:creationId xmlns:p14="http://schemas.microsoft.com/office/powerpoint/2010/main" val="313343315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9826" y="1825625"/>
            <a:ext cx="6971168" cy="4351338"/>
          </a:xfrm>
        </p:spPr>
      </p:pic>
    </p:spTree>
    <p:extLst>
      <p:ext uri="{BB962C8B-B14F-4D97-AF65-F5344CB8AC3E}">
        <p14:creationId xmlns:p14="http://schemas.microsoft.com/office/powerpoint/2010/main" val="333147623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2131" y="2172645"/>
            <a:ext cx="6581617" cy="3657298"/>
          </a:xfrm>
        </p:spPr>
      </p:pic>
    </p:spTree>
    <p:extLst>
      <p:ext uri="{BB962C8B-B14F-4D97-AF65-F5344CB8AC3E}">
        <p14:creationId xmlns:p14="http://schemas.microsoft.com/office/powerpoint/2010/main" val="271749638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0" y="2172645"/>
            <a:ext cx="6400548" cy="3657298"/>
          </a:xfrm>
        </p:spPr>
      </p:pic>
    </p:spTree>
    <p:extLst>
      <p:ext uri="{BB962C8B-B14F-4D97-AF65-F5344CB8AC3E}">
        <p14:creationId xmlns:p14="http://schemas.microsoft.com/office/powerpoint/2010/main" val="424064597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Here, the third </a:t>
            </a:r>
            <a:r>
              <a:rPr lang="en-US" dirty="0"/>
              <a:t>dimension gives a visual sense of how much the competitors differ from each other with respect to their sales change: the higher the growth, the larger the bubble.</a:t>
            </a:r>
          </a:p>
        </p:txBody>
      </p:sp>
    </p:spTree>
    <p:extLst>
      <p:ext uri="{BB962C8B-B14F-4D97-AF65-F5344CB8AC3E}">
        <p14:creationId xmlns:p14="http://schemas.microsoft.com/office/powerpoint/2010/main" val="260775036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Density Chart:</a:t>
            </a:r>
          </a:p>
          <a:p>
            <a:pPr>
              <a:buFont typeface="Wingdings" panose="05000000000000000000" pitchFamily="2" charset="2"/>
              <a:buChar char="ü"/>
            </a:pPr>
            <a:r>
              <a:rPr lang="en-US" dirty="0" smtClean="0"/>
              <a:t>It is similar to scatter plot, with one more dimensions included as a background  color.</a:t>
            </a:r>
          </a:p>
          <a:p>
            <a:pPr>
              <a:buFont typeface="Wingdings" panose="05000000000000000000" pitchFamily="2" charset="2"/>
              <a:buChar char="ü"/>
            </a:pPr>
            <a:r>
              <a:rPr lang="en-US" dirty="0" smtClean="0"/>
              <a:t>The data point can also colored to visualize one dimension and hence, a total of four dimension can be visualized in a density chart.</a:t>
            </a:r>
            <a:endParaRPr lang="en-US" dirty="0"/>
          </a:p>
        </p:txBody>
      </p:sp>
    </p:spTree>
    <p:extLst>
      <p:ext uri="{BB962C8B-B14F-4D97-AF65-F5344CB8AC3E}">
        <p14:creationId xmlns:p14="http://schemas.microsoft.com/office/powerpoint/2010/main" val="1110147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1187</TotalTime>
  <Words>4664</Words>
  <Application>Microsoft Office PowerPoint</Application>
  <PresentationFormat>Widescreen</PresentationFormat>
  <Paragraphs>363</Paragraphs>
  <Slides>95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95</vt:i4>
      </vt:variant>
    </vt:vector>
  </HeadingPairs>
  <TitlesOfParts>
    <vt:vector size="103" baseType="lpstr">
      <vt:lpstr>Arial</vt:lpstr>
      <vt:lpstr>Calibri</vt:lpstr>
      <vt:lpstr>Calibri Light</vt:lpstr>
      <vt:lpstr>Cambria Math</vt:lpstr>
      <vt:lpstr>Courier New</vt:lpstr>
      <vt:lpstr>Times New Roman</vt:lpstr>
      <vt:lpstr>Wingdings</vt:lpstr>
      <vt:lpstr>Office Theme</vt:lpstr>
      <vt:lpstr>20MCA201 DATA SCIENCE &amp; MACHINE LEARNING</vt:lpstr>
      <vt:lpstr>Introduction to data science, Data science classification, Data science process - Prior knowledge, Data preparation, Modelling, Application, Data exploration - Data sets, Descriptive statistics for univariate and multivariate data, Data visualization – Histogram, Quartile plot, Distribution chart, Scatter plot, Bubble chart, Density chart</vt:lpstr>
      <vt:lpstr>Data Science??</vt:lpstr>
      <vt:lpstr>PowerPoint Presentation</vt:lpstr>
      <vt:lpstr>PowerPoint Presentation</vt:lpstr>
      <vt:lpstr>PowerPoint Presentation</vt:lpstr>
      <vt:lpstr>PowerPoint Presentation</vt:lpstr>
      <vt:lpstr>PowerPoint Presentation</vt:lpstr>
      <vt:lpstr>PowerPoint Presentation</vt:lpstr>
      <vt:lpstr>Associated Fields</vt:lpstr>
      <vt:lpstr>PowerPoint Presentation</vt:lpstr>
      <vt:lpstr>PowerPoint Presentation</vt:lpstr>
      <vt:lpstr>PowerPoint Presentation</vt:lpstr>
      <vt:lpstr>PowerPoint Presentation</vt:lpstr>
      <vt:lpstr>PowerPoint Presentation</vt:lpstr>
      <vt:lpstr>Dimensions</vt:lpstr>
      <vt:lpstr>Complex Questions</vt:lpstr>
      <vt:lpstr>Data Science Classification</vt:lpstr>
      <vt:lpstr>PowerPoint Presentation</vt:lpstr>
      <vt:lpstr>PowerPoint Presentation</vt:lpstr>
      <vt:lpstr>Data Preparation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Modeling</vt:lpstr>
      <vt:lpstr>PowerPoint Presentation</vt:lpstr>
      <vt:lpstr>PowerPoint Presentation</vt:lpstr>
      <vt:lpstr>PowerPoint Presentation</vt:lpstr>
      <vt:lpstr>PowerPoint Presentation</vt:lpstr>
      <vt:lpstr>Ensemble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Exploration</vt:lpstr>
      <vt:lpstr>PowerPoint Presentation</vt:lpstr>
      <vt:lpstr>PowerPoint Presentation</vt:lpstr>
      <vt:lpstr>PowerPoint Presentation</vt:lpstr>
      <vt:lpstr>PowerPoint Presentation</vt:lpstr>
      <vt:lpstr>PowerPoint Presentation</vt:lpstr>
      <vt:lpstr>PowerPoint Presentation</vt:lpstr>
      <vt:lpstr>Descriptive Statistics</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Univariate Visualization</vt:lpstr>
      <vt:lpstr>PowerPoint Presentation</vt:lpstr>
      <vt:lpstr>PowerPoint Presentation</vt:lpstr>
      <vt:lpstr>Quartile: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Multivariate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93</cp:revision>
  <dcterms:created xsi:type="dcterms:W3CDTF">2021-11-20T22:41:20Z</dcterms:created>
  <dcterms:modified xsi:type="dcterms:W3CDTF">2021-12-19T15:28:01Z</dcterms:modified>
</cp:coreProperties>
</file>