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7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1A9DE-27DF-48B0-A9B5-DB13CD5D19AB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3E3C-3D35-4047-B485-DECECE220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549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1A9DE-27DF-48B0-A9B5-DB13CD5D19AB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3E3C-3D35-4047-B485-DECECE220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77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1A9DE-27DF-48B0-A9B5-DB13CD5D19AB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3E3C-3D35-4047-B485-DECECE220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7131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1A9DE-27DF-48B0-A9B5-DB13CD5D19AB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3E3C-3D35-4047-B485-DECECE220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109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1A9DE-27DF-48B0-A9B5-DB13CD5D19AB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3E3C-3D35-4047-B485-DECECE220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229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1A9DE-27DF-48B0-A9B5-DB13CD5D19AB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3E3C-3D35-4047-B485-DECECE220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415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1A9DE-27DF-48B0-A9B5-DB13CD5D19AB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3E3C-3D35-4047-B485-DECECE220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154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1A9DE-27DF-48B0-A9B5-DB13CD5D19AB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3E3C-3D35-4047-B485-DECECE220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560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1A9DE-27DF-48B0-A9B5-DB13CD5D19AB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3E3C-3D35-4047-B485-DECECE220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946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1A9DE-27DF-48B0-A9B5-DB13CD5D19AB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3E3C-3D35-4047-B485-DECECE220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835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1A9DE-27DF-48B0-A9B5-DB13CD5D19AB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3E3C-3D35-4047-B485-DECECE220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114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1A9DE-27DF-48B0-A9B5-DB13CD5D19AB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93E3C-3D35-4047-B485-DECECE220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668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OSPF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Shortest Path First (OSPF) is also an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intradomain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routing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based on the link-state routing protocol</a:t>
            </a:r>
          </a:p>
        </p:txBody>
      </p:sp>
    </p:spTree>
    <p:extLst>
      <p:ext uri="{BB962C8B-B14F-4D97-AF65-F5344CB8AC3E}">
        <p14:creationId xmlns:p14="http://schemas.microsoft.com/office/powerpoint/2010/main" val="481005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Metric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</a:t>
            </a:r>
            <a:r>
              <a:rPr lang="en-IN" dirty="0" smtClean="0"/>
              <a:t>ost </a:t>
            </a:r>
            <a:r>
              <a:rPr lang="en-IN" dirty="0"/>
              <a:t>of reaching a destination from the host is calculated </a:t>
            </a:r>
            <a:r>
              <a:rPr lang="en-IN" dirty="0" smtClean="0"/>
              <a:t>from the </a:t>
            </a:r>
            <a:r>
              <a:rPr lang="en-IN" dirty="0"/>
              <a:t>source router to the destination </a:t>
            </a:r>
            <a:r>
              <a:rPr lang="en-IN" dirty="0" smtClean="0"/>
              <a:t>network.</a:t>
            </a:r>
          </a:p>
          <a:p>
            <a:pPr marL="0" indent="0">
              <a:buNone/>
            </a:pPr>
            <a:r>
              <a:rPr lang="en-IN" dirty="0"/>
              <a:t>E</a:t>
            </a:r>
            <a:r>
              <a:rPr lang="en-IN" dirty="0" smtClean="0"/>
              <a:t>ach </a:t>
            </a:r>
            <a:r>
              <a:rPr lang="en-IN" dirty="0"/>
              <a:t>link (network) can </a:t>
            </a:r>
            <a:r>
              <a:rPr lang="en-IN" dirty="0" smtClean="0"/>
              <a:t>be assigned </a:t>
            </a:r>
            <a:r>
              <a:rPr lang="en-IN" dirty="0"/>
              <a:t>a weight based on the throughput, round-trip time, reliability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169" y="3719944"/>
            <a:ext cx="7048067" cy="259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690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Forwarding Tables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8364" y="1357746"/>
            <a:ext cx="9975272" cy="351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481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Link-State Advertisement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025" y="1315677"/>
            <a:ext cx="10675793" cy="537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083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595" y="0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/>
              <a:t>F</a:t>
            </a:r>
            <a:r>
              <a:rPr lang="en-IN" dirty="0" smtClean="0"/>
              <a:t>ive </a:t>
            </a:r>
            <a:r>
              <a:rPr lang="en-IN" dirty="0"/>
              <a:t>types </a:t>
            </a:r>
            <a:r>
              <a:rPr lang="en-IN" dirty="0" smtClean="0"/>
              <a:t>of </a:t>
            </a:r>
            <a:r>
              <a:rPr lang="en-IN" dirty="0"/>
              <a:t>link-state advertisements</a:t>
            </a:r>
            <a:r>
              <a:rPr lang="en-IN" dirty="0" smtClean="0"/>
              <a:t>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router link, </a:t>
            </a:r>
          </a:p>
          <a:p>
            <a:r>
              <a:rPr lang="en-IN" dirty="0" smtClean="0"/>
              <a:t>network link, </a:t>
            </a:r>
          </a:p>
          <a:p>
            <a:r>
              <a:rPr lang="en-IN" dirty="0" smtClean="0"/>
              <a:t>summary link to network</a:t>
            </a:r>
          </a:p>
          <a:p>
            <a:r>
              <a:rPr lang="en-IN" dirty="0" smtClean="0"/>
              <a:t>summary link to AS border router</a:t>
            </a:r>
          </a:p>
          <a:p>
            <a:r>
              <a:rPr lang="en-IN" dirty="0" smtClean="0"/>
              <a:t>external link.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43891"/>
            <a:ext cx="5276850" cy="532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195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OSPF Messages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9927" y="1472838"/>
            <a:ext cx="8039100" cy="376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693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062" y="890587"/>
            <a:ext cx="509587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350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OSPF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OSPF </a:t>
            </a:r>
            <a:r>
              <a:rPr lang="en-IN" dirty="0"/>
              <a:t>implements the link-state routing algorithm we discussed in</a:t>
            </a:r>
          </a:p>
          <a:p>
            <a:pPr marL="0" indent="0">
              <a:buNone/>
            </a:pPr>
            <a:r>
              <a:rPr lang="en-IN" dirty="0" smtClean="0"/>
              <a:t> the </a:t>
            </a:r>
            <a:r>
              <a:rPr lang="en-IN" dirty="0"/>
              <a:t>previous section. However, some changes and augmentations need to be added </a:t>
            </a:r>
            <a:r>
              <a:rPr lang="en-IN" dirty="0" smtClean="0"/>
              <a:t>to the </a:t>
            </a:r>
            <a:r>
              <a:rPr lang="en-IN" dirty="0"/>
              <a:t>algorithm:</a:t>
            </a:r>
          </a:p>
          <a:p>
            <a:r>
              <a:rPr lang="en-IN" dirty="0" smtClean="0"/>
              <a:t>After </a:t>
            </a:r>
            <a:r>
              <a:rPr lang="en-IN" dirty="0"/>
              <a:t>each router has created the shortest-path tree, the algorithm needs to use it </a:t>
            </a:r>
            <a:r>
              <a:rPr lang="en-IN" dirty="0" smtClean="0"/>
              <a:t>to create </a:t>
            </a:r>
            <a:r>
              <a:rPr lang="en-IN" dirty="0"/>
              <a:t>the corresponding routing algorithm.</a:t>
            </a:r>
          </a:p>
          <a:p>
            <a:r>
              <a:rPr lang="en-IN" dirty="0" smtClean="0"/>
              <a:t>The </a:t>
            </a:r>
            <a:r>
              <a:rPr lang="en-IN" dirty="0"/>
              <a:t>algorithm needs to be augmented to handle sending and receiving all </a:t>
            </a:r>
            <a:r>
              <a:rPr lang="en-IN" dirty="0" smtClean="0"/>
              <a:t>five types </a:t>
            </a:r>
            <a:r>
              <a:rPr lang="en-IN" dirty="0"/>
              <a:t>of messages.</a:t>
            </a:r>
          </a:p>
        </p:txBody>
      </p:sp>
    </p:spTree>
    <p:extLst>
      <p:ext uri="{BB962C8B-B14F-4D97-AF65-F5344CB8AC3E}">
        <p14:creationId xmlns:p14="http://schemas.microsoft.com/office/powerpoint/2010/main" val="1231412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161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OSPF</vt:lpstr>
      <vt:lpstr>Metric</vt:lpstr>
      <vt:lpstr>Forwarding Tables</vt:lpstr>
      <vt:lpstr>Link-State Advertisement</vt:lpstr>
      <vt:lpstr>Five types of link-state advertisements:</vt:lpstr>
      <vt:lpstr>OSPF Messages</vt:lpstr>
      <vt:lpstr>PowerPoint Presentation</vt:lpstr>
      <vt:lpstr>OSPF Algorithm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OSPF</dc:title>
  <dc:creator>User</dc:creator>
  <cp:lastModifiedBy>User</cp:lastModifiedBy>
  <cp:revision>4</cp:revision>
  <dcterms:created xsi:type="dcterms:W3CDTF">2021-08-31T18:13:12Z</dcterms:created>
  <dcterms:modified xsi:type="dcterms:W3CDTF">2021-08-31T18:41:28Z</dcterms:modified>
</cp:coreProperties>
</file>