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5E18-6EA9-4785-9888-98330074154D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BBA-F246-4AEF-BC56-583F37A14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76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5E18-6EA9-4785-9888-98330074154D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BBA-F246-4AEF-BC56-583F37A14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22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5E18-6EA9-4785-9888-98330074154D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BBA-F246-4AEF-BC56-583F37A14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59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5E18-6EA9-4785-9888-98330074154D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BBA-F246-4AEF-BC56-583F37A14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9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5E18-6EA9-4785-9888-98330074154D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BBA-F246-4AEF-BC56-583F37A14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60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5E18-6EA9-4785-9888-98330074154D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BBA-F246-4AEF-BC56-583F37A14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40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5E18-6EA9-4785-9888-98330074154D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BBA-F246-4AEF-BC56-583F37A14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51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5E18-6EA9-4785-9888-98330074154D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BBA-F246-4AEF-BC56-583F37A14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77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5E18-6EA9-4785-9888-98330074154D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BBA-F246-4AEF-BC56-583F37A14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03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5E18-6EA9-4785-9888-98330074154D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BBA-F246-4AEF-BC56-583F37A14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1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5E18-6EA9-4785-9888-98330074154D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BBA-F246-4AEF-BC56-583F37A14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69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05E18-6EA9-4785-9888-98330074154D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3CBBA-F246-4AEF-BC56-583F37A14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66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pcisco.com/lesson/bgp-border-gateway-protocol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Border Gateway Protocol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is the only </a:t>
            </a:r>
            <a:r>
              <a:rPr lang="en-IN" dirty="0" err="1"/>
              <a:t>interdomain</a:t>
            </a:r>
            <a:r>
              <a:rPr lang="en-IN" dirty="0"/>
              <a:t> routing </a:t>
            </a:r>
            <a:r>
              <a:rPr lang="en-IN" dirty="0" smtClean="0"/>
              <a:t>protocol used </a:t>
            </a:r>
            <a:r>
              <a:rPr lang="en-IN" dirty="0"/>
              <a:t>in the </a:t>
            </a:r>
            <a:r>
              <a:rPr lang="en-IN" dirty="0" smtClean="0"/>
              <a:t>Internet today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based on the path-vector algorithm</a:t>
            </a:r>
          </a:p>
        </p:txBody>
      </p:sp>
    </p:spTree>
    <p:extLst>
      <p:ext uri="{BB962C8B-B14F-4D97-AF65-F5344CB8AC3E}">
        <p14:creationId xmlns:p14="http://schemas.microsoft.com/office/powerpoint/2010/main" val="2454840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Types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8161"/>
            <a:ext cx="10515600" cy="4858802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 (type 1). This is a well-known mandatory attribute, which defines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source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routing information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AS-PATH (type 2). This is a well-known mandatory attribute, which defines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list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autonomous systems through which the destination can be reached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NEXT-HOP (type 3). This is a well-known mandatory attribute, which defines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to which the data packet should be forwarded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MULT-EXIT-DISC (type 4). The multiple-exit discriminator is an optional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 transitive attribute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discriminates among multiple exit paths to a destination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LOCAL-PREF (type 5). The local preference attribute is a well-known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discretionary attribute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normally set by the administrator, based on the organization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policy. 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routes the administrator prefers are given a higher local preference value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57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install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variation of BGP4, called external BGP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eBGP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on each border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the second variation of BGP, called internal BGP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iBGP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on all routers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36" y="163244"/>
            <a:ext cx="8388927" cy="36368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199" y="3788203"/>
            <a:ext cx="10645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router in each AS knows how to reach a network that is in its own AS, but it does not know how to reach a network in another AS.</a:t>
            </a:r>
          </a:p>
        </p:txBody>
      </p:sp>
    </p:spTree>
    <p:extLst>
      <p:ext uri="{BB962C8B-B14F-4D97-AF65-F5344CB8AC3E}">
        <p14:creationId xmlns:p14="http://schemas.microsoft.com/office/powerpoint/2010/main" val="13585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 of External BGP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685270" cy="5316580"/>
          </a:xfrm>
        </p:spPr>
        <p:txBody>
          <a:bodyPr>
            <a:no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BGP protocol is a kind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point-to-point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routers that run the BGP processes are called BGP peers or BGP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speakerscreate.They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 TCP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using the well-known port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179.</a:t>
            </a:r>
          </a:p>
          <a:p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Extrenal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BGP speakers in our example are: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R1-R5, R2-R6, and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R4-R9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logical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in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BGP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peersis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referred to as a session.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471" y="1825625"/>
            <a:ext cx="66198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1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283"/>
          </a:xfrm>
        </p:spPr>
        <p:txBody>
          <a:bodyPr/>
          <a:lstStyle/>
          <a:p>
            <a:r>
              <a:rPr lang="en-IN" dirty="0"/>
              <a:t>Operation of Internal BGP (</a:t>
            </a:r>
            <a:r>
              <a:rPr lang="en-IN" dirty="0" err="1"/>
              <a:t>iBGP</a:t>
            </a:r>
            <a:r>
              <a:rPr lang="en-IN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4481945" cy="4870677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creates a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 between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possible pair of routers inside an autonomous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 AS has only one router, there cannot be an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iBGP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session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n routers in an autonomous system, there should be [n × (n − 1) /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2]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iBGP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sessions in that autonomous system (a fully connected mesh)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526" y="1199408"/>
            <a:ext cx="6622473" cy="524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6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30" y="441222"/>
            <a:ext cx="2227810" cy="5346906"/>
          </a:xfrm>
        </p:spPr>
        <p:txBody>
          <a:bodyPr>
            <a:normAutofit/>
          </a:bodyPr>
          <a:lstStyle/>
          <a:p>
            <a:r>
              <a:rPr lang="en-IN" dirty="0"/>
              <a:t>Finalized BGP path tables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9889" y="150576"/>
            <a:ext cx="6610350" cy="28451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439" y="3114675"/>
            <a:ext cx="67818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405"/>
          </a:xfrm>
        </p:spPr>
        <p:txBody>
          <a:bodyPr/>
          <a:lstStyle/>
          <a:p>
            <a:r>
              <a:rPr lang="en-IN" dirty="0"/>
              <a:t>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8151"/>
            <a:ext cx="10515600" cy="5238812"/>
          </a:xfrm>
        </p:spPr>
        <p:txBody>
          <a:bodyPr>
            <a:normAutofit fontScale="92500"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BGP uses four types of messages for communication between the BGP speakers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across 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 and inside an AS: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To create 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relationship, a router running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BGP opens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TCP connection with 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sends an open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Message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update message is the heart of the BGP protocol. It is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by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router to withdraw destinations that have been advertised previously,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announce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route to a new destination, or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</a:p>
          <a:p>
            <a:pPr algn="just"/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Keepalive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Message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BGP peers that are running exchange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keepalive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regularly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(before their hold time expires) to tell each other that they are alive.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notification message is sent by a router whenever an error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is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or a router wants to close the session</a:t>
            </a:r>
          </a:p>
        </p:txBody>
      </p:sp>
    </p:spTree>
    <p:extLst>
      <p:ext uri="{BB962C8B-B14F-4D97-AF65-F5344CB8AC3E}">
        <p14:creationId xmlns:p14="http://schemas.microsoft.com/office/powerpoint/2010/main" val="19449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79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0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Path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BGP 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 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BGP Path Attributes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determine the 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Path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a destination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BGP Path Attributes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divide into 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 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groups. These classes are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Well-Known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Optional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path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attributes. These two groups divide also into two subgroups again.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well-known attribute must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recognized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all routers; an optional attribute does not.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well-known attribute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mandatory, which means that it must be present in any BGP update message, or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discretionary, which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it does not have to be.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 attribute can be either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transitive, which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it can pass to the next AS, or intransitive, which means it cannot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60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5" y="0"/>
            <a:ext cx="10913424" cy="484513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702629"/>
            <a:ext cx="10747169" cy="251414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byte in each attribute defines the four attribute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flags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byte defines the type of attributes assigned by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ICANN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 value length defines the length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ofthe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value field</a:t>
            </a:r>
          </a:p>
        </p:txBody>
      </p:sp>
    </p:spTree>
    <p:extLst>
      <p:ext uri="{BB962C8B-B14F-4D97-AF65-F5344CB8AC3E}">
        <p14:creationId xmlns:p14="http://schemas.microsoft.com/office/powerpoint/2010/main" val="1610791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539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Border Gateway Protocol</vt:lpstr>
      <vt:lpstr>PowerPoint Presentation</vt:lpstr>
      <vt:lpstr>Operation of External BGP</vt:lpstr>
      <vt:lpstr>Operation of Internal BGP (iBGP)</vt:lpstr>
      <vt:lpstr>Finalized BGP path tables</vt:lpstr>
      <vt:lpstr>Messages</vt:lpstr>
      <vt:lpstr>PowerPoint Presentation</vt:lpstr>
      <vt:lpstr>Path Attributes</vt:lpstr>
      <vt:lpstr>PowerPoint Presentation</vt:lpstr>
      <vt:lpstr>Attribute Types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Border Gateway Protocol</dc:title>
  <dc:creator>User</dc:creator>
  <cp:lastModifiedBy>User</cp:lastModifiedBy>
  <cp:revision>8</cp:revision>
  <dcterms:created xsi:type="dcterms:W3CDTF">2021-09-01T03:56:25Z</dcterms:created>
  <dcterms:modified xsi:type="dcterms:W3CDTF">2021-09-01T17:48:19Z</dcterms:modified>
</cp:coreProperties>
</file>