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>
        <p:scale>
          <a:sx n="66" d="100"/>
          <a:sy n="66" d="100"/>
        </p:scale>
        <p:origin x="6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4A8F-2714-44CC-B8F1-44DD49D7F0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94F-F68C-4778-9B38-7E28DD84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01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4A8F-2714-44CC-B8F1-44DD49D7F0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94F-F68C-4778-9B38-7E28DD84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4A8F-2714-44CC-B8F1-44DD49D7F0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94F-F68C-4778-9B38-7E28DD84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32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4A8F-2714-44CC-B8F1-44DD49D7F0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94F-F68C-4778-9B38-7E28DD84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5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4A8F-2714-44CC-B8F1-44DD49D7F0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94F-F68C-4778-9B38-7E28DD84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8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4A8F-2714-44CC-B8F1-44DD49D7F0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94F-F68C-4778-9B38-7E28DD84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43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4A8F-2714-44CC-B8F1-44DD49D7F0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94F-F68C-4778-9B38-7E28DD84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4A8F-2714-44CC-B8F1-44DD49D7F0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94F-F68C-4778-9B38-7E28DD84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6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4A8F-2714-44CC-B8F1-44DD49D7F0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94F-F68C-4778-9B38-7E28DD84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02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4A8F-2714-44CC-B8F1-44DD49D7F0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94F-F68C-4778-9B38-7E28DD84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49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4A8F-2714-44CC-B8F1-44DD49D7F0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94F-F68C-4778-9B38-7E28DD84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5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4A8F-2714-44CC-B8F1-44DD49D7F04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594F-F68C-4778-9B38-7E28DD84B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0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Multicast routing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3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unicasting, there is one source and one destination network.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and the destination network is one to one.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in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of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datagram tries to forward the packet to one and only one of its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085" y="3774682"/>
            <a:ext cx="51720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multicasting, a multicast router may have to send out copies of the same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datagram through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interface.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Figure,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R1 needs to send out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datagram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interfaces 2 and 3. Similarly, router R4 needs to send out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datagram through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its interfaces.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27" y="3425825"/>
            <a:ext cx="6713145" cy="34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6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Multicasting versus multiple unicasting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193909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Multicasting starts with a single packet from the source that is duplicated by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routers.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copy of the packet travels between any two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multiple unicasting, several packets start from the source. If there are three destinations,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source sends three packets, each with a different unicast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address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9" y="1825625"/>
            <a:ext cx="5159891" cy="37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4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Multicast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Access to Distributed </a:t>
            </a:r>
            <a:r>
              <a:rPr lang="en-IN" dirty="0" smtClean="0"/>
              <a:t>Databases</a:t>
            </a:r>
          </a:p>
          <a:p>
            <a:r>
              <a:rPr lang="en-IN" dirty="0"/>
              <a:t>Information </a:t>
            </a:r>
            <a:r>
              <a:rPr lang="en-IN" dirty="0" smtClean="0"/>
              <a:t>Dissemination</a:t>
            </a:r>
          </a:p>
          <a:p>
            <a:r>
              <a:rPr lang="en-IN" dirty="0" smtClean="0"/>
              <a:t>Teleconferencing</a:t>
            </a:r>
          </a:p>
          <a:p>
            <a:r>
              <a:rPr lang="en-IN" dirty="0"/>
              <a:t>Distance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0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Broadcasting means one-to-all communication: a host sends a packet to all hosts 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internet.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create a huge volume of traffic and use a huge amount of bandwidth.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3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Multicast routing</vt:lpstr>
      <vt:lpstr>Unicasting</vt:lpstr>
      <vt:lpstr>Multicasting</vt:lpstr>
      <vt:lpstr>Multicasting versus multiple unicasting</vt:lpstr>
      <vt:lpstr>Multicast Applications</vt:lpstr>
      <vt:lpstr>Broadcasting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 routing</dc:title>
  <dc:creator>User</dc:creator>
  <cp:lastModifiedBy>User</cp:lastModifiedBy>
  <cp:revision>4</cp:revision>
  <dcterms:created xsi:type="dcterms:W3CDTF">2021-09-01T18:12:32Z</dcterms:created>
  <dcterms:modified xsi:type="dcterms:W3CDTF">2021-09-01T18:32:56Z</dcterms:modified>
</cp:coreProperties>
</file>