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A167-DBE5-4542-8466-3F1FDEB8590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E4D7-00BE-46AD-9F0C-3C08A11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99" y="517233"/>
            <a:ext cx="6905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3" y="365125"/>
            <a:ext cx="871503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63" y="558308"/>
            <a:ext cx="8672512" cy="52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24752" cy="56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67" y="857719"/>
            <a:ext cx="6276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60" y="609824"/>
            <a:ext cx="837509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365125"/>
            <a:ext cx="7000875" cy="54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0" y="796678"/>
            <a:ext cx="6829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985837"/>
            <a:ext cx="6734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sset</dc:creator>
  <cp:lastModifiedBy>sset</cp:lastModifiedBy>
  <cp:revision>1</cp:revision>
  <dcterms:created xsi:type="dcterms:W3CDTF">2021-09-14T07:16:49Z</dcterms:created>
  <dcterms:modified xsi:type="dcterms:W3CDTF">2021-09-14T07:17:26Z</dcterms:modified>
</cp:coreProperties>
</file>