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8" r:id="rId5"/>
    <p:sldId id="263" r:id="rId6"/>
    <p:sldId id="265" r:id="rId7"/>
    <p:sldId id="266" r:id="rId8"/>
    <p:sldId id="26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8C9D4"/>
    <a:srgbClr val="FFF2CC"/>
    <a:srgbClr val="92D050"/>
    <a:srgbClr val="B7DF91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A4C8-F08F-4B4B-8F97-3AD943699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5D758-1E97-4C8C-B2AA-9673D195A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D7F6-2323-4087-BA47-8B7B7E92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8BDC-1C26-4EAA-BB02-A36B9B047B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5B18-8B16-4CE0-A82F-D138B498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D295-6101-487A-AF5B-946B6DE9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780-0FD7-45F2-A310-6378493F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3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F1E0-8466-43EA-B77D-1621A7F5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5E630-403E-4C0B-B080-05FF0F1AB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182CE-90A5-49DB-AA94-CD864B0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8BDC-1C26-4EAA-BB02-A36B9B047B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E9E7E-FBDF-4721-97F3-BD4280FE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14E9-481F-4A60-A2B2-FB7217F8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780-0FD7-45F2-A310-6378493F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9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7B86F-0D7A-4A07-B71C-1172C036A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1A4B9-BF34-48BF-B7AE-50BD27496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E1D1-5962-4318-92BB-3603C484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8BDC-1C26-4EAA-BB02-A36B9B047B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5F51-E74F-4117-A474-654034B3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CE88-2F8A-4B9D-9466-B3744ED0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780-0FD7-45F2-A310-6378493F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2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72A9-2FD5-4274-AFAE-B4494F0F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1863-7CC0-435E-8FED-FA455532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43F0-8531-4866-B2F8-F3454914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8BDC-1C26-4EAA-BB02-A36B9B047B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71C5A-FFA8-40BC-B302-FE80BFCD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8F87-BC9C-4B82-BC25-240B1447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780-0FD7-45F2-A310-6378493F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0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6AF7-41BC-49BE-B8BD-79969DD4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2905E-7F4E-4179-AE92-894E4DC83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474A-4C46-41C2-8919-C26A7A49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8BDC-1C26-4EAA-BB02-A36B9B047B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1DDAC-3D31-431B-A970-1C67DC3F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0EBC-989C-4FE1-A170-79FB9A84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780-0FD7-45F2-A310-6378493F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650A-9D32-4B4D-824E-4FA2398D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0701-DE25-4BAC-88F4-BC5D83177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902B8-DC4A-4783-88AC-0EB05D82A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69979-1B9F-413B-AE2E-83AFDFFB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8BDC-1C26-4EAA-BB02-A36B9B047B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5AFD2-6121-467D-B914-ED75B07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15CED-931B-4D15-920A-C2E9B494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780-0FD7-45F2-A310-6378493F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6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4D9C-6FBC-42B5-8244-B7E3A376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A3C3B-4CA7-4259-A46E-12FEF7395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151E5-19A5-4029-BDC7-2556CF0FF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87DC0-445F-445C-A109-F9D66F67D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99071-0261-463F-92D3-4B8F7361E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98C01-F9C3-49F1-BDC5-0516ADB5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8BDC-1C26-4EAA-BB02-A36B9B047B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807B6-D556-4E84-9D08-801BE4B1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53755-4C78-47A5-86D3-BC93D2EA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780-0FD7-45F2-A310-6378493F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0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CBDF-F02B-482E-95A8-1D9747EA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E9400-C661-4536-BC3E-3535E5CC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8BDC-1C26-4EAA-BB02-A36B9B047B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03639-57DA-48EC-A7B8-01F75CA5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E6F80-9CE6-4652-AFAE-BA63C711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780-0FD7-45F2-A310-6378493F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90ECA-64CF-4BE6-9708-CF99FF5C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8BDC-1C26-4EAA-BB02-A36B9B047B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5D197-06BE-4511-92CF-6A96C560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E88F3-5689-4B80-A680-2D3ED0F0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780-0FD7-45F2-A310-6378493F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1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5A85-2B2C-4701-8F8A-8B5B19B4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F7B3-D02E-4313-8CCE-6A363950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9B595-6B1F-42F1-94B2-56C750A46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27E5B-0690-4632-8423-3769C54F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8BDC-1C26-4EAA-BB02-A36B9B047B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D599D-29F6-4EC5-9A20-9F14AB74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7989-2197-417D-BC8B-6EF27981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780-0FD7-45F2-A310-6378493F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72E2-2453-4089-93CA-BD93A30E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639DB-84C1-4C80-BE71-51E67AB97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95D65-AA23-4DAD-9B3C-1A1057C45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5568E-A4AB-4CA7-B652-B092EF21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8BDC-1C26-4EAA-BB02-A36B9B047B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EE102-E3D6-4B2C-92FC-CC5836D7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CA23A-A73E-41C2-A1B7-2A094C4D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780-0FD7-45F2-A310-6378493F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2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00B89-C1E5-45A8-A664-BD10F252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830EA-4DB4-446B-B1AF-457E1EA5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2DD6-A9BD-42D8-A8B8-2C1740237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8BDC-1C26-4EAA-BB02-A36B9B047B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9B998-C0C3-46A0-BFC2-110733F27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87DB-98F1-4081-8CB6-3EDA7CC92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B2780-0FD7-45F2-A310-6378493F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8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ollz/ambulation/#installing-supercollider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ollz/ambulatio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E3252B9-E2D0-4949-863D-F2FF7C1DFB8D}"/>
              </a:ext>
            </a:extLst>
          </p:cNvPr>
          <p:cNvSpPr txBox="1"/>
          <p:nvPr/>
        </p:nvSpPr>
        <p:spPr>
          <a:xfrm>
            <a:off x="516654" y="534030"/>
            <a:ext cx="4448654" cy="923330"/>
          </a:xfrm>
          <a:custGeom>
            <a:avLst/>
            <a:gdLst>
              <a:gd name="connsiteX0" fmla="*/ 0 w 4448654"/>
              <a:gd name="connsiteY0" fmla="*/ 0 h 923330"/>
              <a:gd name="connsiteX1" fmla="*/ 4448654 w 4448654"/>
              <a:gd name="connsiteY1" fmla="*/ 0 h 923330"/>
              <a:gd name="connsiteX2" fmla="*/ 4448654 w 4448654"/>
              <a:gd name="connsiteY2" fmla="*/ 923330 h 923330"/>
              <a:gd name="connsiteX3" fmla="*/ 0 w 4448654"/>
              <a:gd name="connsiteY3" fmla="*/ 923330 h 923330"/>
              <a:gd name="connsiteX4" fmla="*/ 0 w 4448654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654" h="923330" fill="none" extrusionOk="0">
                <a:moveTo>
                  <a:pt x="0" y="0"/>
                </a:moveTo>
                <a:cubicBezTo>
                  <a:pt x="1471945" y="-69125"/>
                  <a:pt x="2266006" y="-120109"/>
                  <a:pt x="4448654" y="0"/>
                </a:cubicBezTo>
                <a:cubicBezTo>
                  <a:pt x="4490033" y="303842"/>
                  <a:pt x="4497660" y="583208"/>
                  <a:pt x="4448654" y="923330"/>
                </a:cubicBezTo>
                <a:cubicBezTo>
                  <a:pt x="3243805" y="779768"/>
                  <a:pt x="2186642" y="1078010"/>
                  <a:pt x="0" y="923330"/>
                </a:cubicBezTo>
                <a:cubicBezTo>
                  <a:pt x="-82681" y="550051"/>
                  <a:pt x="-60310" y="389655"/>
                  <a:pt x="0" y="0"/>
                </a:cubicBezTo>
                <a:close/>
              </a:path>
              <a:path w="4448654" h="923330" stroke="0" extrusionOk="0">
                <a:moveTo>
                  <a:pt x="0" y="0"/>
                </a:moveTo>
                <a:cubicBezTo>
                  <a:pt x="1218904" y="-144771"/>
                  <a:pt x="3047309" y="39545"/>
                  <a:pt x="4448654" y="0"/>
                </a:cubicBezTo>
                <a:cubicBezTo>
                  <a:pt x="4478680" y="212446"/>
                  <a:pt x="4405376" y="620572"/>
                  <a:pt x="4448654" y="923330"/>
                </a:cubicBezTo>
                <a:cubicBezTo>
                  <a:pt x="3775569" y="999586"/>
                  <a:pt x="1796438" y="876273"/>
                  <a:pt x="0" y="923330"/>
                </a:cubicBezTo>
                <a:cubicBezTo>
                  <a:pt x="80491" y="807463"/>
                  <a:pt x="82599" y="393297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1535738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" panose="020B0809050000020004" pitchFamily="49" charset="0"/>
                <a:ea typeface="Fira Code" panose="020B0809050000020004" pitchFamily="49" charset="0"/>
              </a:rPr>
              <a:t>workshop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E8DFC6-9728-4AA4-A3B8-9CB799869DF6}"/>
              </a:ext>
            </a:extLst>
          </p:cNvPr>
          <p:cNvSpPr txBox="1"/>
          <p:nvPr/>
        </p:nvSpPr>
        <p:spPr>
          <a:xfrm>
            <a:off x="1373904" y="2280910"/>
            <a:ext cx="3645771" cy="2031325"/>
          </a:xfrm>
          <a:custGeom>
            <a:avLst/>
            <a:gdLst>
              <a:gd name="connsiteX0" fmla="*/ 0 w 3645771"/>
              <a:gd name="connsiteY0" fmla="*/ 0 h 2031325"/>
              <a:gd name="connsiteX1" fmla="*/ 498255 w 3645771"/>
              <a:gd name="connsiteY1" fmla="*/ 0 h 2031325"/>
              <a:gd name="connsiteX2" fmla="*/ 1142342 w 3645771"/>
              <a:gd name="connsiteY2" fmla="*/ 0 h 2031325"/>
              <a:gd name="connsiteX3" fmla="*/ 1786428 w 3645771"/>
              <a:gd name="connsiteY3" fmla="*/ 0 h 2031325"/>
              <a:gd name="connsiteX4" fmla="*/ 2394056 w 3645771"/>
              <a:gd name="connsiteY4" fmla="*/ 0 h 2031325"/>
              <a:gd name="connsiteX5" fmla="*/ 2928769 w 3645771"/>
              <a:gd name="connsiteY5" fmla="*/ 0 h 2031325"/>
              <a:gd name="connsiteX6" fmla="*/ 3645771 w 3645771"/>
              <a:gd name="connsiteY6" fmla="*/ 0 h 2031325"/>
              <a:gd name="connsiteX7" fmla="*/ 3645771 w 3645771"/>
              <a:gd name="connsiteY7" fmla="*/ 717735 h 2031325"/>
              <a:gd name="connsiteX8" fmla="*/ 3645771 w 3645771"/>
              <a:gd name="connsiteY8" fmla="*/ 1394843 h 2031325"/>
              <a:gd name="connsiteX9" fmla="*/ 3645771 w 3645771"/>
              <a:gd name="connsiteY9" fmla="*/ 2031325 h 2031325"/>
              <a:gd name="connsiteX10" fmla="*/ 3111058 w 3645771"/>
              <a:gd name="connsiteY10" fmla="*/ 2031325 h 2031325"/>
              <a:gd name="connsiteX11" fmla="*/ 2539887 w 3645771"/>
              <a:gd name="connsiteY11" fmla="*/ 2031325 h 2031325"/>
              <a:gd name="connsiteX12" fmla="*/ 2005174 w 3645771"/>
              <a:gd name="connsiteY12" fmla="*/ 2031325 h 2031325"/>
              <a:gd name="connsiteX13" fmla="*/ 1361088 w 3645771"/>
              <a:gd name="connsiteY13" fmla="*/ 2031325 h 2031325"/>
              <a:gd name="connsiteX14" fmla="*/ 753459 w 3645771"/>
              <a:gd name="connsiteY14" fmla="*/ 2031325 h 2031325"/>
              <a:gd name="connsiteX15" fmla="*/ 0 w 3645771"/>
              <a:gd name="connsiteY15" fmla="*/ 2031325 h 2031325"/>
              <a:gd name="connsiteX16" fmla="*/ 0 w 3645771"/>
              <a:gd name="connsiteY16" fmla="*/ 1374530 h 2031325"/>
              <a:gd name="connsiteX17" fmla="*/ 0 w 3645771"/>
              <a:gd name="connsiteY17" fmla="*/ 697422 h 2031325"/>
              <a:gd name="connsiteX18" fmla="*/ 0 w 3645771"/>
              <a:gd name="connsiteY18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45771" h="2031325" fill="none" extrusionOk="0">
                <a:moveTo>
                  <a:pt x="0" y="0"/>
                </a:moveTo>
                <a:cubicBezTo>
                  <a:pt x="234317" y="9656"/>
                  <a:pt x="364321" y="10185"/>
                  <a:pt x="498255" y="0"/>
                </a:cubicBezTo>
                <a:cubicBezTo>
                  <a:pt x="632189" y="-10185"/>
                  <a:pt x="962066" y="-13369"/>
                  <a:pt x="1142342" y="0"/>
                </a:cubicBezTo>
                <a:cubicBezTo>
                  <a:pt x="1322618" y="13369"/>
                  <a:pt x="1639975" y="12515"/>
                  <a:pt x="1786428" y="0"/>
                </a:cubicBezTo>
                <a:cubicBezTo>
                  <a:pt x="1932881" y="-12515"/>
                  <a:pt x="2133214" y="15720"/>
                  <a:pt x="2394056" y="0"/>
                </a:cubicBezTo>
                <a:cubicBezTo>
                  <a:pt x="2654898" y="-15720"/>
                  <a:pt x="2705590" y="3496"/>
                  <a:pt x="2928769" y="0"/>
                </a:cubicBezTo>
                <a:cubicBezTo>
                  <a:pt x="3151948" y="-3496"/>
                  <a:pt x="3484666" y="-3659"/>
                  <a:pt x="3645771" y="0"/>
                </a:cubicBezTo>
                <a:cubicBezTo>
                  <a:pt x="3635745" y="216210"/>
                  <a:pt x="3671189" y="552934"/>
                  <a:pt x="3645771" y="717735"/>
                </a:cubicBezTo>
                <a:cubicBezTo>
                  <a:pt x="3620353" y="882537"/>
                  <a:pt x="3643417" y="1176205"/>
                  <a:pt x="3645771" y="1394843"/>
                </a:cubicBezTo>
                <a:cubicBezTo>
                  <a:pt x="3648125" y="1613481"/>
                  <a:pt x="3635539" y="1800974"/>
                  <a:pt x="3645771" y="2031325"/>
                </a:cubicBezTo>
                <a:cubicBezTo>
                  <a:pt x="3522374" y="2041931"/>
                  <a:pt x="3368744" y="2035276"/>
                  <a:pt x="3111058" y="2031325"/>
                </a:cubicBezTo>
                <a:cubicBezTo>
                  <a:pt x="2853372" y="2027374"/>
                  <a:pt x="2772225" y="2036524"/>
                  <a:pt x="2539887" y="2031325"/>
                </a:cubicBezTo>
                <a:cubicBezTo>
                  <a:pt x="2307549" y="2026126"/>
                  <a:pt x="2165871" y="2038553"/>
                  <a:pt x="2005174" y="2031325"/>
                </a:cubicBezTo>
                <a:cubicBezTo>
                  <a:pt x="1844477" y="2024097"/>
                  <a:pt x="1530085" y="2008529"/>
                  <a:pt x="1361088" y="2031325"/>
                </a:cubicBezTo>
                <a:cubicBezTo>
                  <a:pt x="1192091" y="2054121"/>
                  <a:pt x="1016494" y="2011525"/>
                  <a:pt x="753459" y="2031325"/>
                </a:cubicBezTo>
                <a:cubicBezTo>
                  <a:pt x="490424" y="2051125"/>
                  <a:pt x="253785" y="1994623"/>
                  <a:pt x="0" y="2031325"/>
                </a:cubicBezTo>
                <a:cubicBezTo>
                  <a:pt x="17929" y="1890385"/>
                  <a:pt x="-12790" y="1617703"/>
                  <a:pt x="0" y="1374530"/>
                </a:cubicBezTo>
                <a:cubicBezTo>
                  <a:pt x="12790" y="1131358"/>
                  <a:pt x="15871" y="921186"/>
                  <a:pt x="0" y="697422"/>
                </a:cubicBezTo>
                <a:cubicBezTo>
                  <a:pt x="-15871" y="473658"/>
                  <a:pt x="-29670" y="189169"/>
                  <a:pt x="0" y="0"/>
                </a:cubicBezTo>
                <a:close/>
              </a:path>
              <a:path w="3645771" h="2031325" stroke="0" extrusionOk="0">
                <a:moveTo>
                  <a:pt x="0" y="0"/>
                </a:moveTo>
                <a:cubicBezTo>
                  <a:pt x="160652" y="-11865"/>
                  <a:pt x="308297" y="20783"/>
                  <a:pt x="498255" y="0"/>
                </a:cubicBezTo>
                <a:cubicBezTo>
                  <a:pt x="688213" y="-20783"/>
                  <a:pt x="766703" y="-18345"/>
                  <a:pt x="996511" y="0"/>
                </a:cubicBezTo>
                <a:cubicBezTo>
                  <a:pt x="1226319" y="18345"/>
                  <a:pt x="1305873" y="-5751"/>
                  <a:pt x="1494766" y="0"/>
                </a:cubicBezTo>
                <a:cubicBezTo>
                  <a:pt x="1683659" y="5751"/>
                  <a:pt x="1795025" y="-16359"/>
                  <a:pt x="2029479" y="0"/>
                </a:cubicBezTo>
                <a:cubicBezTo>
                  <a:pt x="2263933" y="16359"/>
                  <a:pt x="2485380" y="-27558"/>
                  <a:pt x="2600650" y="0"/>
                </a:cubicBezTo>
                <a:cubicBezTo>
                  <a:pt x="2715920" y="27558"/>
                  <a:pt x="3288220" y="-40301"/>
                  <a:pt x="3645771" y="0"/>
                </a:cubicBezTo>
                <a:cubicBezTo>
                  <a:pt x="3623498" y="140164"/>
                  <a:pt x="3661170" y="518594"/>
                  <a:pt x="3645771" y="697422"/>
                </a:cubicBezTo>
                <a:cubicBezTo>
                  <a:pt x="3630372" y="876250"/>
                  <a:pt x="3643355" y="1127345"/>
                  <a:pt x="3645771" y="1313590"/>
                </a:cubicBezTo>
                <a:cubicBezTo>
                  <a:pt x="3648187" y="1499835"/>
                  <a:pt x="3650128" y="1884525"/>
                  <a:pt x="3645771" y="2031325"/>
                </a:cubicBezTo>
                <a:cubicBezTo>
                  <a:pt x="3401021" y="2004688"/>
                  <a:pt x="3206829" y="2053666"/>
                  <a:pt x="3038143" y="2031325"/>
                </a:cubicBezTo>
                <a:cubicBezTo>
                  <a:pt x="2869457" y="2008984"/>
                  <a:pt x="2614339" y="2020216"/>
                  <a:pt x="2357599" y="2031325"/>
                </a:cubicBezTo>
                <a:cubicBezTo>
                  <a:pt x="2100859" y="2042434"/>
                  <a:pt x="2088413" y="2027416"/>
                  <a:pt x="1859343" y="2031325"/>
                </a:cubicBezTo>
                <a:cubicBezTo>
                  <a:pt x="1630273" y="2035234"/>
                  <a:pt x="1362444" y="2034234"/>
                  <a:pt x="1178799" y="2031325"/>
                </a:cubicBezTo>
                <a:cubicBezTo>
                  <a:pt x="995154" y="2028416"/>
                  <a:pt x="738403" y="2015316"/>
                  <a:pt x="607629" y="2031325"/>
                </a:cubicBezTo>
                <a:cubicBezTo>
                  <a:pt x="476855" y="2047335"/>
                  <a:pt x="242493" y="2007760"/>
                  <a:pt x="0" y="2031325"/>
                </a:cubicBezTo>
                <a:cubicBezTo>
                  <a:pt x="-398" y="1822084"/>
                  <a:pt x="-17755" y="1574520"/>
                  <a:pt x="0" y="1313590"/>
                </a:cubicBezTo>
                <a:cubicBezTo>
                  <a:pt x="17755" y="1052660"/>
                  <a:pt x="-22074" y="868519"/>
                  <a:pt x="0" y="595855"/>
                </a:cubicBezTo>
                <a:cubicBezTo>
                  <a:pt x="22074" y="323192"/>
                  <a:pt x="19998" y="149597"/>
                  <a:pt x="0" y="0"/>
                </a:cubicBezTo>
                <a:close/>
              </a:path>
            </a:pathLst>
          </a:custGeom>
          <a:solidFill>
            <a:srgbClr val="F8C9D4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943904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SuperCollider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+ </a:t>
            </a: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norns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D6B814-B3C7-43B7-AC16-37B1788F9063}"/>
              </a:ext>
            </a:extLst>
          </p:cNvPr>
          <p:cNvSpPr txBox="1"/>
          <p:nvPr/>
        </p:nvSpPr>
        <p:spPr>
          <a:xfrm>
            <a:off x="1373903" y="1390720"/>
            <a:ext cx="3040934" cy="523220"/>
          </a:xfrm>
          <a:custGeom>
            <a:avLst/>
            <a:gdLst>
              <a:gd name="connsiteX0" fmla="*/ 0 w 3040934"/>
              <a:gd name="connsiteY0" fmla="*/ 0 h 523220"/>
              <a:gd name="connsiteX1" fmla="*/ 547368 w 3040934"/>
              <a:gd name="connsiteY1" fmla="*/ 0 h 523220"/>
              <a:gd name="connsiteX2" fmla="*/ 1125146 w 3040934"/>
              <a:gd name="connsiteY2" fmla="*/ 0 h 523220"/>
              <a:gd name="connsiteX3" fmla="*/ 1794151 w 3040934"/>
              <a:gd name="connsiteY3" fmla="*/ 0 h 523220"/>
              <a:gd name="connsiteX4" fmla="*/ 2432747 w 3040934"/>
              <a:gd name="connsiteY4" fmla="*/ 0 h 523220"/>
              <a:gd name="connsiteX5" fmla="*/ 3040934 w 3040934"/>
              <a:gd name="connsiteY5" fmla="*/ 0 h 523220"/>
              <a:gd name="connsiteX6" fmla="*/ 3040934 w 3040934"/>
              <a:gd name="connsiteY6" fmla="*/ 523220 h 523220"/>
              <a:gd name="connsiteX7" fmla="*/ 2463157 w 3040934"/>
              <a:gd name="connsiteY7" fmla="*/ 523220 h 523220"/>
              <a:gd name="connsiteX8" fmla="*/ 1915788 w 3040934"/>
              <a:gd name="connsiteY8" fmla="*/ 523220 h 523220"/>
              <a:gd name="connsiteX9" fmla="*/ 1246783 w 3040934"/>
              <a:gd name="connsiteY9" fmla="*/ 523220 h 523220"/>
              <a:gd name="connsiteX10" fmla="*/ 729824 w 3040934"/>
              <a:gd name="connsiteY10" fmla="*/ 523220 h 523220"/>
              <a:gd name="connsiteX11" fmla="*/ 0 w 3040934"/>
              <a:gd name="connsiteY11" fmla="*/ 523220 h 523220"/>
              <a:gd name="connsiteX12" fmla="*/ 0 w 3040934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0934" h="523220" fill="none" extrusionOk="0">
                <a:moveTo>
                  <a:pt x="0" y="0"/>
                </a:moveTo>
                <a:cubicBezTo>
                  <a:pt x="189416" y="11525"/>
                  <a:pt x="291515" y="-10396"/>
                  <a:pt x="547368" y="0"/>
                </a:cubicBezTo>
                <a:cubicBezTo>
                  <a:pt x="803221" y="10396"/>
                  <a:pt x="875066" y="-1655"/>
                  <a:pt x="1125146" y="0"/>
                </a:cubicBezTo>
                <a:cubicBezTo>
                  <a:pt x="1375226" y="1655"/>
                  <a:pt x="1586609" y="9636"/>
                  <a:pt x="1794151" y="0"/>
                </a:cubicBezTo>
                <a:cubicBezTo>
                  <a:pt x="2001693" y="-9636"/>
                  <a:pt x="2289757" y="22927"/>
                  <a:pt x="2432747" y="0"/>
                </a:cubicBezTo>
                <a:cubicBezTo>
                  <a:pt x="2575737" y="-22927"/>
                  <a:pt x="2803604" y="-8200"/>
                  <a:pt x="3040934" y="0"/>
                </a:cubicBezTo>
                <a:cubicBezTo>
                  <a:pt x="3019867" y="132146"/>
                  <a:pt x="3034518" y="322436"/>
                  <a:pt x="3040934" y="523220"/>
                </a:cubicBezTo>
                <a:cubicBezTo>
                  <a:pt x="2788165" y="515181"/>
                  <a:pt x="2610952" y="530183"/>
                  <a:pt x="2463157" y="523220"/>
                </a:cubicBezTo>
                <a:cubicBezTo>
                  <a:pt x="2315362" y="516257"/>
                  <a:pt x="2084832" y="513732"/>
                  <a:pt x="1915788" y="523220"/>
                </a:cubicBezTo>
                <a:cubicBezTo>
                  <a:pt x="1746744" y="532708"/>
                  <a:pt x="1498258" y="503233"/>
                  <a:pt x="1246783" y="523220"/>
                </a:cubicBezTo>
                <a:cubicBezTo>
                  <a:pt x="995309" y="543207"/>
                  <a:pt x="881240" y="509120"/>
                  <a:pt x="729824" y="523220"/>
                </a:cubicBezTo>
                <a:cubicBezTo>
                  <a:pt x="578408" y="537320"/>
                  <a:pt x="297699" y="521227"/>
                  <a:pt x="0" y="523220"/>
                </a:cubicBezTo>
                <a:cubicBezTo>
                  <a:pt x="15419" y="374214"/>
                  <a:pt x="7543" y="112235"/>
                  <a:pt x="0" y="0"/>
                </a:cubicBezTo>
                <a:close/>
              </a:path>
              <a:path w="3040934" h="523220" stroke="0" extrusionOk="0">
                <a:moveTo>
                  <a:pt x="0" y="0"/>
                </a:moveTo>
                <a:cubicBezTo>
                  <a:pt x="142807" y="-10970"/>
                  <a:pt x="510266" y="-32921"/>
                  <a:pt x="669005" y="0"/>
                </a:cubicBezTo>
                <a:cubicBezTo>
                  <a:pt x="827745" y="32921"/>
                  <a:pt x="1125249" y="33435"/>
                  <a:pt x="1338011" y="0"/>
                </a:cubicBezTo>
                <a:cubicBezTo>
                  <a:pt x="1550773" y="-33435"/>
                  <a:pt x="1689982" y="-6600"/>
                  <a:pt x="1915788" y="0"/>
                </a:cubicBezTo>
                <a:cubicBezTo>
                  <a:pt x="2141594" y="6600"/>
                  <a:pt x="2197840" y="-1152"/>
                  <a:pt x="2463157" y="0"/>
                </a:cubicBezTo>
                <a:cubicBezTo>
                  <a:pt x="2728474" y="1152"/>
                  <a:pt x="2807139" y="21187"/>
                  <a:pt x="3040934" y="0"/>
                </a:cubicBezTo>
                <a:cubicBezTo>
                  <a:pt x="3020478" y="221043"/>
                  <a:pt x="3052051" y="295642"/>
                  <a:pt x="3040934" y="523220"/>
                </a:cubicBezTo>
                <a:cubicBezTo>
                  <a:pt x="2834857" y="505297"/>
                  <a:pt x="2739459" y="508456"/>
                  <a:pt x="2523975" y="523220"/>
                </a:cubicBezTo>
                <a:cubicBezTo>
                  <a:pt x="2308491" y="537984"/>
                  <a:pt x="2176715" y="515085"/>
                  <a:pt x="2007016" y="523220"/>
                </a:cubicBezTo>
                <a:cubicBezTo>
                  <a:pt x="1837317" y="531355"/>
                  <a:pt x="1528894" y="548110"/>
                  <a:pt x="1398830" y="523220"/>
                </a:cubicBezTo>
                <a:cubicBezTo>
                  <a:pt x="1268766" y="498330"/>
                  <a:pt x="1070521" y="547431"/>
                  <a:pt x="760234" y="523220"/>
                </a:cubicBezTo>
                <a:cubicBezTo>
                  <a:pt x="449947" y="499009"/>
                  <a:pt x="238105" y="524975"/>
                  <a:pt x="0" y="523220"/>
                </a:cubicBezTo>
                <a:cubicBezTo>
                  <a:pt x="11311" y="409367"/>
                  <a:pt x="16356" y="188787"/>
                  <a:pt x="0" y="0"/>
                </a:cubicBezTo>
                <a:close/>
              </a:path>
            </a:pathLst>
          </a:custGeom>
          <a:solidFill>
            <a:srgbClr val="F8C9D4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20350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Fira Code" panose="020B0809050000020004" pitchFamily="49" charset="0"/>
                <a:ea typeface="Fira Code" panose="020B0809050000020004" pitchFamily="49" charset="0"/>
              </a:rPr>
              <a:t>ample samples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C718F-9521-4F2E-8713-ADC4724AB1DC}"/>
              </a:ext>
            </a:extLst>
          </p:cNvPr>
          <p:cNvSpPr txBox="1"/>
          <p:nvPr/>
        </p:nvSpPr>
        <p:spPr>
          <a:xfrm>
            <a:off x="1319537" y="4661941"/>
            <a:ext cx="3645771" cy="1477328"/>
          </a:xfrm>
          <a:custGeom>
            <a:avLst/>
            <a:gdLst>
              <a:gd name="connsiteX0" fmla="*/ 0 w 3645771"/>
              <a:gd name="connsiteY0" fmla="*/ 0 h 1477328"/>
              <a:gd name="connsiteX1" fmla="*/ 557282 w 3645771"/>
              <a:gd name="connsiteY1" fmla="*/ 0 h 1477328"/>
              <a:gd name="connsiteX2" fmla="*/ 1151022 w 3645771"/>
              <a:gd name="connsiteY2" fmla="*/ 0 h 1477328"/>
              <a:gd name="connsiteX3" fmla="*/ 1671846 w 3645771"/>
              <a:gd name="connsiteY3" fmla="*/ 0 h 1477328"/>
              <a:gd name="connsiteX4" fmla="*/ 2229129 w 3645771"/>
              <a:gd name="connsiteY4" fmla="*/ 0 h 1477328"/>
              <a:gd name="connsiteX5" fmla="*/ 2749953 w 3645771"/>
              <a:gd name="connsiteY5" fmla="*/ 0 h 1477328"/>
              <a:gd name="connsiteX6" fmla="*/ 3645771 w 3645771"/>
              <a:gd name="connsiteY6" fmla="*/ 0 h 1477328"/>
              <a:gd name="connsiteX7" fmla="*/ 3645771 w 3645771"/>
              <a:gd name="connsiteY7" fmla="*/ 462896 h 1477328"/>
              <a:gd name="connsiteX8" fmla="*/ 3645771 w 3645771"/>
              <a:gd name="connsiteY8" fmla="*/ 984885 h 1477328"/>
              <a:gd name="connsiteX9" fmla="*/ 3645771 w 3645771"/>
              <a:gd name="connsiteY9" fmla="*/ 1477328 h 1477328"/>
              <a:gd name="connsiteX10" fmla="*/ 3052031 w 3645771"/>
              <a:gd name="connsiteY10" fmla="*/ 1477328 h 1477328"/>
              <a:gd name="connsiteX11" fmla="*/ 2640580 w 3645771"/>
              <a:gd name="connsiteY11" fmla="*/ 1477328 h 1477328"/>
              <a:gd name="connsiteX12" fmla="*/ 2156213 w 3645771"/>
              <a:gd name="connsiteY12" fmla="*/ 1477328 h 1477328"/>
              <a:gd name="connsiteX13" fmla="*/ 1744762 w 3645771"/>
              <a:gd name="connsiteY13" fmla="*/ 1477328 h 1477328"/>
              <a:gd name="connsiteX14" fmla="*/ 1223937 w 3645771"/>
              <a:gd name="connsiteY14" fmla="*/ 1477328 h 1477328"/>
              <a:gd name="connsiteX15" fmla="*/ 666655 w 3645771"/>
              <a:gd name="connsiteY15" fmla="*/ 1477328 h 1477328"/>
              <a:gd name="connsiteX16" fmla="*/ 0 w 3645771"/>
              <a:gd name="connsiteY16" fmla="*/ 1477328 h 1477328"/>
              <a:gd name="connsiteX17" fmla="*/ 0 w 3645771"/>
              <a:gd name="connsiteY17" fmla="*/ 955339 h 1477328"/>
              <a:gd name="connsiteX18" fmla="*/ 0 w 3645771"/>
              <a:gd name="connsiteY18" fmla="*/ 462896 h 1477328"/>
              <a:gd name="connsiteX19" fmla="*/ 0 w 3645771"/>
              <a:gd name="connsiteY19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5771" h="1477328" fill="none" extrusionOk="0">
                <a:moveTo>
                  <a:pt x="0" y="0"/>
                </a:moveTo>
                <a:cubicBezTo>
                  <a:pt x="161586" y="-12278"/>
                  <a:pt x="427726" y="29288"/>
                  <a:pt x="557282" y="0"/>
                </a:cubicBezTo>
                <a:cubicBezTo>
                  <a:pt x="686838" y="-29288"/>
                  <a:pt x="1012870" y="57400"/>
                  <a:pt x="1151022" y="0"/>
                </a:cubicBezTo>
                <a:cubicBezTo>
                  <a:pt x="1289174" y="-57400"/>
                  <a:pt x="1492905" y="9711"/>
                  <a:pt x="1671846" y="0"/>
                </a:cubicBezTo>
                <a:cubicBezTo>
                  <a:pt x="1850787" y="-9711"/>
                  <a:pt x="1991342" y="5790"/>
                  <a:pt x="2229129" y="0"/>
                </a:cubicBezTo>
                <a:cubicBezTo>
                  <a:pt x="2466916" y="-5790"/>
                  <a:pt x="2502495" y="43448"/>
                  <a:pt x="2749953" y="0"/>
                </a:cubicBezTo>
                <a:cubicBezTo>
                  <a:pt x="2997411" y="-43448"/>
                  <a:pt x="3336446" y="57385"/>
                  <a:pt x="3645771" y="0"/>
                </a:cubicBezTo>
                <a:cubicBezTo>
                  <a:pt x="3646134" y="219826"/>
                  <a:pt x="3609397" y="280887"/>
                  <a:pt x="3645771" y="462896"/>
                </a:cubicBezTo>
                <a:cubicBezTo>
                  <a:pt x="3682145" y="644905"/>
                  <a:pt x="3591849" y="757689"/>
                  <a:pt x="3645771" y="984885"/>
                </a:cubicBezTo>
                <a:cubicBezTo>
                  <a:pt x="3699693" y="1212081"/>
                  <a:pt x="3626862" y="1287090"/>
                  <a:pt x="3645771" y="1477328"/>
                </a:cubicBezTo>
                <a:cubicBezTo>
                  <a:pt x="3358355" y="1506266"/>
                  <a:pt x="3191521" y="1476344"/>
                  <a:pt x="3052031" y="1477328"/>
                </a:cubicBezTo>
                <a:cubicBezTo>
                  <a:pt x="2912541" y="1478312"/>
                  <a:pt x="2800217" y="1466991"/>
                  <a:pt x="2640580" y="1477328"/>
                </a:cubicBezTo>
                <a:cubicBezTo>
                  <a:pt x="2480943" y="1487665"/>
                  <a:pt x="2260468" y="1450691"/>
                  <a:pt x="2156213" y="1477328"/>
                </a:cubicBezTo>
                <a:cubicBezTo>
                  <a:pt x="2051958" y="1503965"/>
                  <a:pt x="1932719" y="1474960"/>
                  <a:pt x="1744762" y="1477328"/>
                </a:cubicBezTo>
                <a:cubicBezTo>
                  <a:pt x="1556805" y="1479696"/>
                  <a:pt x="1467980" y="1437850"/>
                  <a:pt x="1223937" y="1477328"/>
                </a:cubicBezTo>
                <a:cubicBezTo>
                  <a:pt x="979894" y="1516806"/>
                  <a:pt x="936042" y="1453466"/>
                  <a:pt x="666655" y="1477328"/>
                </a:cubicBezTo>
                <a:cubicBezTo>
                  <a:pt x="397268" y="1501190"/>
                  <a:pt x="225566" y="1474135"/>
                  <a:pt x="0" y="1477328"/>
                </a:cubicBezTo>
                <a:cubicBezTo>
                  <a:pt x="-20114" y="1267481"/>
                  <a:pt x="48106" y="1115378"/>
                  <a:pt x="0" y="955339"/>
                </a:cubicBezTo>
                <a:cubicBezTo>
                  <a:pt x="-48106" y="795300"/>
                  <a:pt x="9937" y="585549"/>
                  <a:pt x="0" y="462896"/>
                </a:cubicBezTo>
                <a:cubicBezTo>
                  <a:pt x="-9937" y="340243"/>
                  <a:pt x="48538" y="194704"/>
                  <a:pt x="0" y="0"/>
                </a:cubicBezTo>
                <a:close/>
              </a:path>
              <a:path w="3645771" h="1477328" stroke="0" extrusionOk="0">
                <a:moveTo>
                  <a:pt x="0" y="0"/>
                </a:moveTo>
                <a:cubicBezTo>
                  <a:pt x="201045" y="-45978"/>
                  <a:pt x="429723" y="21830"/>
                  <a:pt x="557282" y="0"/>
                </a:cubicBezTo>
                <a:cubicBezTo>
                  <a:pt x="684841" y="-21830"/>
                  <a:pt x="817885" y="5779"/>
                  <a:pt x="1041649" y="0"/>
                </a:cubicBezTo>
                <a:cubicBezTo>
                  <a:pt x="1265413" y="-5779"/>
                  <a:pt x="1271883" y="2311"/>
                  <a:pt x="1489558" y="0"/>
                </a:cubicBezTo>
                <a:cubicBezTo>
                  <a:pt x="1707233" y="-2311"/>
                  <a:pt x="1739031" y="52714"/>
                  <a:pt x="1937467" y="0"/>
                </a:cubicBezTo>
                <a:cubicBezTo>
                  <a:pt x="2135903" y="-52714"/>
                  <a:pt x="2214121" y="46273"/>
                  <a:pt x="2385376" y="0"/>
                </a:cubicBezTo>
                <a:cubicBezTo>
                  <a:pt x="2556631" y="-46273"/>
                  <a:pt x="2602323" y="35704"/>
                  <a:pt x="2796827" y="0"/>
                </a:cubicBezTo>
                <a:cubicBezTo>
                  <a:pt x="2991331" y="-35704"/>
                  <a:pt x="3227096" y="66827"/>
                  <a:pt x="3645771" y="0"/>
                </a:cubicBezTo>
                <a:cubicBezTo>
                  <a:pt x="3664365" y="189121"/>
                  <a:pt x="3614188" y="236522"/>
                  <a:pt x="3645771" y="448123"/>
                </a:cubicBezTo>
                <a:cubicBezTo>
                  <a:pt x="3677354" y="659724"/>
                  <a:pt x="3624006" y="778600"/>
                  <a:pt x="3645771" y="955339"/>
                </a:cubicBezTo>
                <a:cubicBezTo>
                  <a:pt x="3667536" y="1132078"/>
                  <a:pt x="3635413" y="1341658"/>
                  <a:pt x="3645771" y="1477328"/>
                </a:cubicBezTo>
                <a:cubicBezTo>
                  <a:pt x="3397170" y="1510418"/>
                  <a:pt x="3348854" y="1454762"/>
                  <a:pt x="3124947" y="1477328"/>
                </a:cubicBezTo>
                <a:cubicBezTo>
                  <a:pt x="2901040" y="1499894"/>
                  <a:pt x="2821432" y="1441101"/>
                  <a:pt x="2713495" y="1477328"/>
                </a:cubicBezTo>
                <a:cubicBezTo>
                  <a:pt x="2605558" y="1513555"/>
                  <a:pt x="2379390" y="1457683"/>
                  <a:pt x="2192671" y="1477328"/>
                </a:cubicBezTo>
                <a:cubicBezTo>
                  <a:pt x="2005952" y="1496973"/>
                  <a:pt x="1780398" y="1431851"/>
                  <a:pt x="1671846" y="1477328"/>
                </a:cubicBezTo>
                <a:cubicBezTo>
                  <a:pt x="1563295" y="1522805"/>
                  <a:pt x="1264538" y="1430600"/>
                  <a:pt x="1151022" y="1477328"/>
                </a:cubicBezTo>
                <a:cubicBezTo>
                  <a:pt x="1037506" y="1524056"/>
                  <a:pt x="914585" y="1451656"/>
                  <a:pt x="739571" y="1477328"/>
                </a:cubicBezTo>
                <a:cubicBezTo>
                  <a:pt x="564557" y="1503000"/>
                  <a:pt x="312725" y="1426954"/>
                  <a:pt x="0" y="1477328"/>
                </a:cubicBezTo>
                <a:cubicBezTo>
                  <a:pt x="-33181" y="1371733"/>
                  <a:pt x="662" y="1167530"/>
                  <a:pt x="0" y="955339"/>
                </a:cubicBezTo>
                <a:cubicBezTo>
                  <a:pt x="-662" y="743148"/>
                  <a:pt x="31859" y="687630"/>
                  <a:pt x="0" y="492443"/>
                </a:cubicBezTo>
                <a:cubicBezTo>
                  <a:pt x="-31859" y="297256"/>
                  <a:pt x="894" y="206280"/>
                  <a:pt x="0" y="0"/>
                </a:cubicBezTo>
                <a:close/>
              </a:path>
            </a:pathLst>
          </a:custGeom>
          <a:solidFill>
            <a:srgbClr val="F8C9D4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9441253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Sunday, July 25</a:t>
            </a:r>
            <a:r>
              <a:rPr lang="en-US" baseline="30000" dirty="0">
                <a:latin typeface="Fira Code" panose="020B0809050000020004" pitchFamily="49" charset="0"/>
                <a:ea typeface="Fira Code" panose="020B0809050000020004" pitchFamily="49" charset="0"/>
              </a:rPr>
              <a:t>th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, 2021</a:t>
            </a:r>
          </a:p>
          <a:p>
            <a:pPr algn="ctr"/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Zack Scholl </a:t>
            </a:r>
          </a:p>
          <a:p>
            <a:pPr algn="ctr"/>
            <a:r>
              <a:rPr lang="en-US" i="1" dirty="0">
                <a:latin typeface="Fira Code" panose="020B0809050000020004" pitchFamily="49" charset="0"/>
                <a:ea typeface="Fira Code" panose="020B0809050000020004" pitchFamily="49" charset="0"/>
              </a:rPr>
              <a:t>aka</a:t>
            </a: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infinite digits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426A4-1DE3-47F6-B4D8-C1DEDD245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27" y="1435828"/>
            <a:ext cx="5053755" cy="4700881"/>
          </a:xfrm>
          <a:custGeom>
            <a:avLst/>
            <a:gdLst>
              <a:gd name="connsiteX0" fmla="*/ 0 w 5053755"/>
              <a:gd name="connsiteY0" fmla="*/ 0 h 4700881"/>
              <a:gd name="connsiteX1" fmla="*/ 5053755 w 5053755"/>
              <a:gd name="connsiteY1" fmla="*/ 0 h 4700881"/>
              <a:gd name="connsiteX2" fmla="*/ 5053755 w 5053755"/>
              <a:gd name="connsiteY2" fmla="*/ 4700881 h 4700881"/>
              <a:gd name="connsiteX3" fmla="*/ 0 w 5053755"/>
              <a:gd name="connsiteY3" fmla="*/ 4700881 h 4700881"/>
              <a:gd name="connsiteX4" fmla="*/ 0 w 5053755"/>
              <a:gd name="connsiteY4" fmla="*/ 0 h 470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755" h="4700881" fill="none" extrusionOk="0">
                <a:moveTo>
                  <a:pt x="0" y="0"/>
                </a:moveTo>
                <a:cubicBezTo>
                  <a:pt x="836055" y="-40218"/>
                  <a:pt x="4527538" y="165750"/>
                  <a:pt x="5053755" y="0"/>
                </a:cubicBezTo>
                <a:cubicBezTo>
                  <a:pt x="5165937" y="1871675"/>
                  <a:pt x="5203228" y="2455301"/>
                  <a:pt x="5053755" y="4700881"/>
                </a:cubicBezTo>
                <a:cubicBezTo>
                  <a:pt x="2926117" y="4553490"/>
                  <a:pt x="2373849" y="4601010"/>
                  <a:pt x="0" y="4700881"/>
                </a:cubicBezTo>
                <a:cubicBezTo>
                  <a:pt x="145875" y="3006899"/>
                  <a:pt x="-149245" y="694702"/>
                  <a:pt x="0" y="0"/>
                </a:cubicBezTo>
                <a:close/>
              </a:path>
              <a:path w="5053755" h="4700881" stroke="0" extrusionOk="0">
                <a:moveTo>
                  <a:pt x="0" y="0"/>
                </a:moveTo>
                <a:cubicBezTo>
                  <a:pt x="1191294" y="160308"/>
                  <a:pt x="3609676" y="-1453"/>
                  <a:pt x="5053755" y="0"/>
                </a:cubicBezTo>
                <a:cubicBezTo>
                  <a:pt x="5114663" y="1554012"/>
                  <a:pt x="4917133" y="3186592"/>
                  <a:pt x="5053755" y="4700881"/>
                </a:cubicBezTo>
                <a:cubicBezTo>
                  <a:pt x="4139790" y="4583809"/>
                  <a:pt x="922970" y="4825162"/>
                  <a:pt x="0" y="4700881"/>
                </a:cubicBezTo>
                <a:cubicBezTo>
                  <a:pt x="-30676" y="2642348"/>
                  <a:pt x="-410" y="1492352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5234030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421795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8FAEDEA-A5B3-4404-80C1-EFBC0CA625E4}"/>
              </a:ext>
            </a:extLst>
          </p:cNvPr>
          <p:cNvSpPr/>
          <p:nvPr/>
        </p:nvSpPr>
        <p:spPr>
          <a:xfrm>
            <a:off x="-5305" y="1434516"/>
            <a:ext cx="8431944" cy="4661195"/>
          </a:xfrm>
          <a:custGeom>
            <a:avLst/>
            <a:gdLst>
              <a:gd name="connsiteX0" fmla="*/ 0 w 8431944"/>
              <a:gd name="connsiteY0" fmla="*/ 2330598 h 4661195"/>
              <a:gd name="connsiteX1" fmla="*/ 4215972 w 8431944"/>
              <a:gd name="connsiteY1" fmla="*/ 0 h 4661195"/>
              <a:gd name="connsiteX2" fmla="*/ 8431944 w 8431944"/>
              <a:gd name="connsiteY2" fmla="*/ 2330598 h 4661195"/>
              <a:gd name="connsiteX3" fmla="*/ 4215972 w 8431944"/>
              <a:gd name="connsiteY3" fmla="*/ 4661196 h 4661195"/>
              <a:gd name="connsiteX4" fmla="*/ 0 w 8431944"/>
              <a:gd name="connsiteY4" fmla="*/ 2330598 h 466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1944" h="4661195" fill="none" extrusionOk="0">
                <a:moveTo>
                  <a:pt x="0" y="2330598"/>
                </a:moveTo>
                <a:cubicBezTo>
                  <a:pt x="339829" y="1166929"/>
                  <a:pt x="1794814" y="366196"/>
                  <a:pt x="4215972" y="0"/>
                </a:cubicBezTo>
                <a:cubicBezTo>
                  <a:pt x="6674012" y="-175319"/>
                  <a:pt x="8652484" y="942932"/>
                  <a:pt x="8431944" y="2330598"/>
                </a:cubicBezTo>
                <a:cubicBezTo>
                  <a:pt x="8369667" y="3146374"/>
                  <a:pt x="6329765" y="4432808"/>
                  <a:pt x="4215972" y="4661196"/>
                </a:cubicBezTo>
                <a:cubicBezTo>
                  <a:pt x="1896653" y="4577704"/>
                  <a:pt x="202759" y="3744744"/>
                  <a:pt x="0" y="2330598"/>
                </a:cubicBezTo>
                <a:close/>
              </a:path>
              <a:path w="8431944" h="4661195" stroke="0" extrusionOk="0">
                <a:moveTo>
                  <a:pt x="0" y="2330598"/>
                </a:moveTo>
                <a:cubicBezTo>
                  <a:pt x="96749" y="1273065"/>
                  <a:pt x="1744332" y="-106786"/>
                  <a:pt x="4215972" y="0"/>
                </a:cubicBezTo>
                <a:cubicBezTo>
                  <a:pt x="6364809" y="23252"/>
                  <a:pt x="8566231" y="1023988"/>
                  <a:pt x="8431944" y="2330598"/>
                </a:cubicBezTo>
                <a:cubicBezTo>
                  <a:pt x="8765127" y="3516663"/>
                  <a:pt x="6929026" y="4316336"/>
                  <a:pt x="4215972" y="4661196"/>
                </a:cubicBezTo>
                <a:cubicBezTo>
                  <a:pt x="1836920" y="4665392"/>
                  <a:pt x="-77556" y="3889803"/>
                  <a:pt x="0" y="233059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57911187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288ED-0A30-4BE6-9CEC-BDF629171D99}"/>
              </a:ext>
            </a:extLst>
          </p:cNvPr>
          <p:cNvSpPr txBox="1"/>
          <p:nvPr/>
        </p:nvSpPr>
        <p:spPr>
          <a:xfrm>
            <a:off x="187641" y="61460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CC BY-SA 3.0, https://commons.wikimedia.org/w/index.php?curid=62694675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DCF55F-0DD7-4FE1-8659-A9447E7E722C}"/>
              </a:ext>
            </a:extLst>
          </p:cNvPr>
          <p:cNvSpPr/>
          <p:nvPr/>
        </p:nvSpPr>
        <p:spPr>
          <a:xfrm>
            <a:off x="59822" y="1479479"/>
            <a:ext cx="8366817" cy="4527057"/>
          </a:xfrm>
          <a:custGeom>
            <a:avLst/>
            <a:gdLst>
              <a:gd name="connsiteX0" fmla="*/ 0 w 8366817"/>
              <a:gd name="connsiteY0" fmla="*/ 2263529 h 4527057"/>
              <a:gd name="connsiteX1" fmla="*/ 4183409 w 8366817"/>
              <a:gd name="connsiteY1" fmla="*/ 0 h 4527057"/>
              <a:gd name="connsiteX2" fmla="*/ 8366818 w 8366817"/>
              <a:gd name="connsiteY2" fmla="*/ 2263529 h 4527057"/>
              <a:gd name="connsiteX3" fmla="*/ 4183409 w 8366817"/>
              <a:gd name="connsiteY3" fmla="*/ 4527058 h 4527057"/>
              <a:gd name="connsiteX4" fmla="*/ 0 w 8366817"/>
              <a:gd name="connsiteY4" fmla="*/ 2263529 h 452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817" h="4527057" extrusionOk="0">
                <a:moveTo>
                  <a:pt x="0" y="2263529"/>
                </a:moveTo>
                <a:cubicBezTo>
                  <a:pt x="-443797" y="1056134"/>
                  <a:pt x="1921600" y="424283"/>
                  <a:pt x="4183409" y="0"/>
                </a:cubicBezTo>
                <a:cubicBezTo>
                  <a:pt x="6446473" y="90613"/>
                  <a:pt x="8161135" y="1119770"/>
                  <a:pt x="8366818" y="2263529"/>
                </a:cubicBezTo>
                <a:cubicBezTo>
                  <a:pt x="8475145" y="3038586"/>
                  <a:pt x="6459247" y="4566129"/>
                  <a:pt x="4183409" y="4527058"/>
                </a:cubicBezTo>
                <a:cubicBezTo>
                  <a:pt x="1863257" y="4557381"/>
                  <a:pt x="-120470" y="3720027"/>
                  <a:pt x="0" y="2263529"/>
                </a:cubicBezTo>
                <a:close/>
              </a:path>
            </a:pathLst>
          </a:custGeom>
          <a:noFill/>
          <a:ln w="3810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28566664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F4C8B-2AEB-4E32-922D-CDFA83BF16CC}"/>
              </a:ext>
            </a:extLst>
          </p:cNvPr>
          <p:cNvSpPr txBox="1"/>
          <p:nvPr/>
        </p:nvSpPr>
        <p:spPr>
          <a:xfrm>
            <a:off x="1455748" y="458942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sound generation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1FA86C-58F1-4F15-9D9A-AB8347906A35}"/>
              </a:ext>
            </a:extLst>
          </p:cNvPr>
          <p:cNvSpPr txBox="1"/>
          <p:nvPr/>
        </p:nvSpPr>
        <p:spPr>
          <a:xfrm>
            <a:off x="983971" y="249850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program in C-like syntax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4A9F80-8288-4930-B40C-E8892233AE99}"/>
              </a:ext>
            </a:extLst>
          </p:cNvPr>
          <p:cNvSpPr txBox="1"/>
          <p:nvPr/>
        </p:nvSpPr>
        <p:spPr>
          <a:xfrm>
            <a:off x="3081042" y="526222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AADC4-9C8A-4B57-ABEF-A3BFD4A6F49D}"/>
              </a:ext>
            </a:extLst>
          </p:cNvPr>
          <p:cNvSpPr txBox="1"/>
          <p:nvPr/>
        </p:nvSpPr>
        <p:spPr>
          <a:xfrm>
            <a:off x="4789937" y="3379840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sample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playback/recording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86EA1-1C04-49F0-A1D2-D1A930D8DB2D}"/>
              </a:ext>
            </a:extLst>
          </p:cNvPr>
          <p:cNvSpPr txBox="1"/>
          <p:nvPr/>
        </p:nvSpPr>
        <p:spPr>
          <a:xfrm>
            <a:off x="4895613" y="271877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speaks midi/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osc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60F001-89CF-4459-B385-47621D90354C}"/>
              </a:ext>
            </a:extLst>
          </p:cNvPr>
          <p:cNvSpPr txBox="1"/>
          <p:nvPr/>
        </p:nvSpPr>
        <p:spPr>
          <a:xfrm>
            <a:off x="5849488" y="432912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gui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D8D556-5104-416C-B9ED-D9130F5ED44D}"/>
              </a:ext>
            </a:extLst>
          </p:cNvPr>
          <p:cNvSpPr txBox="1"/>
          <p:nvPr/>
        </p:nvSpPr>
        <p:spPr>
          <a:xfrm>
            <a:off x="666603" y="351833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modulate w/ mouse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FB53FF-B2AC-4E8C-8B22-8DC7CBC1EE06}"/>
              </a:ext>
            </a:extLst>
          </p:cNvPr>
          <p:cNvSpPr txBox="1"/>
          <p:nvPr/>
        </p:nvSpPr>
        <p:spPr>
          <a:xfrm rot="18645027">
            <a:off x="-145366" y="993412"/>
            <a:ext cx="2039341" cy="369332"/>
          </a:xfrm>
          <a:custGeom>
            <a:avLst/>
            <a:gdLst>
              <a:gd name="connsiteX0" fmla="*/ 0 w 2039341"/>
              <a:gd name="connsiteY0" fmla="*/ 0 h 369332"/>
              <a:gd name="connsiteX1" fmla="*/ 720567 w 2039341"/>
              <a:gd name="connsiteY1" fmla="*/ 0 h 369332"/>
              <a:gd name="connsiteX2" fmla="*/ 1441134 w 2039341"/>
              <a:gd name="connsiteY2" fmla="*/ 0 h 369332"/>
              <a:gd name="connsiteX3" fmla="*/ 2039341 w 2039341"/>
              <a:gd name="connsiteY3" fmla="*/ 0 h 369332"/>
              <a:gd name="connsiteX4" fmla="*/ 2039341 w 2039341"/>
              <a:gd name="connsiteY4" fmla="*/ 369332 h 369332"/>
              <a:gd name="connsiteX5" fmla="*/ 1400347 w 2039341"/>
              <a:gd name="connsiteY5" fmla="*/ 369332 h 369332"/>
              <a:gd name="connsiteX6" fmla="*/ 700174 w 2039341"/>
              <a:gd name="connsiteY6" fmla="*/ 369332 h 369332"/>
              <a:gd name="connsiteX7" fmla="*/ 0 w 2039341"/>
              <a:gd name="connsiteY7" fmla="*/ 369332 h 369332"/>
              <a:gd name="connsiteX8" fmla="*/ 0 w 203934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9341" h="369332" fill="none" extrusionOk="0">
                <a:moveTo>
                  <a:pt x="0" y="0"/>
                </a:moveTo>
                <a:cubicBezTo>
                  <a:pt x="275112" y="-2222"/>
                  <a:pt x="469864" y="-4632"/>
                  <a:pt x="720567" y="0"/>
                </a:cubicBezTo>
                <a:cubicBezTo>
                  <a:pt x="971270" y="4632"/>
                  <a:pt x="1172389" y="-31143"/>
                  <a:pt x="1441134" y="0"/>
                </a:cubicBezTo>
                <a:cubicBezTo>
                  <a:pt x="1709879" y="31143"/>
                  <a:pt x="1791601" y="-22892"/>
                  <a:pt x="2039341" y="0"/>
                </a:cubicBezTo>
                <a:cubicBezTo>
                  <a:pt x="2043527" y="170229"/>
                  <a:pt x="2051449" y="219444"/>
                  <a:pt x="2039341" y="369332"/>
                </a:cubicBezTo>
                <a:cubicBezTo>
                  <a:pt x="1721702" y="369658"/>
                  <a:pt x="1703273" y="339484"/>
                  <a:pt x="1400347" y="369332"/>
                </a:cubicBezTo>
                <a:cubicBezTo>
                  <a:pt x="1097421" y="399180"/>
                  <a:pt x="1023641" y="386930"/>
                  <a:pt x="700174" y="369332"/>
                </a:cubicBezTo>
                <a:cubicBezTo>
                  <a:pt x="376707" y="351734"/>
                  <a:pt x="255339" y="401952"/>
                  <a:pt x="0" y="369332"/>
                </a:cubicBezTo>
                <a:cubicBezTo>
                  <a:pt x="9895" y="240921"/>
                  <a:pt x="-14571" y="175144"/>
                  <a:pt x="0" y="0"/>
                </a:cubicBezTo>
                <a:close/>
              </a:path>
              <a:path w="2039341" h="369332" stroke="0" extrusionOk="0">
                <a:moveTo>
                  <a:pt x="0" y="0"/>
                </a:moveTo>
                <a:cubicBezTo>
                  <a:pt x="150479" y="-25697"/>
                  <a:pt x="469861" y="-13901"/>
                  <a:pt x="720567" y="0"/>
                </a:cubicBezTo>
                <a:cubicBezTo>
                  <a:pt x="971273" y="13901"/>
                  <a:pt x="1209583" y="30359"/>
                  <a:pt x="1420741" y="0"/>
                </a:cubicBezTo>
                <a:cubicBezTo>
                  <a:pt x="1631899" y="-30359"/>
                  <a:pt x="1894755" y="554"/>
                  <a:pt x="2039341" y="0"/>
                </a:cubicBezTo>
                <a:cubicBezTo>
                  <a:pt x="2034278" y="84447"/>
                  <a:pt x="2033000" y="287712"/>
                  <a:pt x="2039341" y="369332"/>
                </a:cubicBezTo>
                <a:cubicBezTo>
                  <a:pt x="1782628" y="386718"/>
                  <a:pt x="1622848" y="361188"/>
                  <a:pt x="1318774" y="369332"/>
                </a:cubicBezTo>
                <a:cubicBezTo>
                  <a:pt x="1014700" y="377476"/>
                  <a:pt x="992659" y="391016"/>
                  <a:pt x="700174" y="369332"/>
                </a:cubicBezTo>
                <a:cubicBezTo>
                  <a:pt x="407689" y="347648"/>
                  <a:pt x="280417" y="353161"/>
                  <a:pt x="0" y="369332"/>
                </a:cubicBezTo>
                <a:cubicBezTo>
                  <a:pt x="4467" y="201478"/>
                  <a:pt x="-17058" y="15645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25899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SuperCollider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26" name="Picture 25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D73358A4-BC6A-4496-B2FA-B11E07133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40" y="40544"/>
            <a:ext cx="3429542" cy="2102307"/>
          </a:xfrm>
          <a:custGeom>
            <a:avLst/>
            <a:gdLst>
              <a:gd name="connsiteX0" fmla="*/ 0 w 3429542"/>
              <a:gd name="connsiteY0" fmla="*/ 0 h 2102307"/>
              <a:gd name="connsiteX1" fmla="*/ 583022 w 3429542"/>
              <a:gd name="connsiteY1" fmla="*/ 0 h 2102307"/>
              <a:gd name="connsiteX2" fmla="*/ 1234635 w 3429542"/>
              <a:gd name="connsiteY2" fmla="*/ 0 h 2102307"/>
              <a:gd name="connsiteX3" fmla="*/ 1989134 w 3429542"/>
              <a:gd name="connsiteY3" fmla="*/ 0 h 2102307"/>
              <a:gd name="connsiteX4" fmla="*/ 2640747 w 3429542"/>
              <a:gd name="connsiteY4" fmla="*/ 0 h 2102307"/>
              <a:gd name="connsiteX5" fmla="*/ 3429542 w 3429542"/>
              <a:gd name="connsiteY5" fmla="*/ 0 h 2102307"/>
              <a:gd name="connsiteX6" fmla="*/ 3429542 w 3429542"/>
              <a:gd name="connsiteY6" fmla="*/ 546600 h 2102307"/>
              <a:gd name="connsiteX7" fmla="*/ 3429542 w 3429542"/>
              <a:gd name="connsiteY7" fmla="*/ 1051154 h 2102307"/>
              <a:gd name="connsiteX8" fmla="*/ 3429542 w 3429542"/>
              <a:gd name="connsiteY8" fmla="*/ 1534684 h 2102307"/>
              <a:gd name="connsiteX9" fmla="*/ 3429542 w 3429542"/>
              <a:gd name="connsiteY9" fmla="*/ 2102307 h 2102307"/>
              <a:gd name="connsiteX10" fmla="*/ 2777929 w 3429542"/>
              <a:gd name="connsiteY10" fmla="*/ 2102307 h 2102307"/>
              <a:gd name="connsiteX11" fmla="*/ 2160611 w 3429542"/>
              <a:gd name="connsiteY11" fmla="*/ 2102307 h 2102307"/>
              <a:gd name="connsiteX12" fmla="*/ 1474703 w 3429542"/>
              <a:gd name="connsiteY12" fmla="*/ 2102307 h 2102307"/>
              <a:gd name="connsiteX13" fmla="*/ 891681 w 3429542"/>
              <a:gd name="connsiteY13" fmla="*/ 2102307 h 2102307"/>
              <a:gd name="connsiteX14" fmla="*/ 0 w 3429542"/>
              <a:gd name="connsiteY14" fmla="*/ 2102307 h 2102307"/>
              <a:gd name="connsiteX15" fmla="*/ 0 w 3429542"/>
              <a:gd name="connsiteY15" fmla="*/ 1534684 h 2102307"/>
              <a:gd name="connsiteX16" fmla="*/ 0 w 3429542"/>
              <a:gd name="connsiteY16" fmla="*/ 988084 h 2102307"/>
              <a:gd name="connsiteX17" fmla="*/ 0 w 3429542"/>
              <a:gd name="connsiteY17" fmla="*/ 525577 h 2102307"/>
              <a:gd name="connsiteX18" fmla="*/ 0 w 3429542"/>
              <a:gd name="connsiteY18" fmla="*/ 0 h 210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29542" h="2102307" fill="none" extrusionOk="0">
                <a:moveTo>
                  <a:pt x="0" y="0"/>
                </a:moveTo>
                <a:cubicBezTo>
                  <a:pt x="256491" y="-28248"/>
                  <a:pt x="461611" y="5202"/>
                  <a:pt x="583022" y="0"/>
                </a:cubicBezTo>
                <a:cubicBezTo>
                  <a:pt x="704433" y="-5202"/>
                  <a:pt x="930269" y="-24369"/>
                  <a:pt x="1234635" y="0"/>
                </a:cubicBezTo>
                <a:cubicBezTo>
                  <a:pt x="1539001" y="24369"/>
                  <a:pt x="1832543" y="-28998"/>
                  <a:pt x="1989134" y="0"/>
                </a:cubicBezTo>
                <a:cubicBezTo>
                  <a:pt x="2145725" y="28998"/>
                  <a:pt x="2496873" y="17531"/>
                  <a:pt x="2640747" y="0"/>
                </a:cubicBezTo>
                <a:cubicBezTo>
                  <a:pt x="2784621" y="-17531"/>
                  <a:pt x="3091500" y="29332"/>
                  <a:pt x="3429542" y="0"/>
                </a:cubicBezTo>
                <a:cubicBezTo>
                  <a:pt x="3445416" y="133667"/>
                  <a:pt x="3447488" y="359803"/>
                  <a:pt x="3429542" y="546600"/>
                </a:cubicBezTo>
                <a:cubicBezTo>
                  <a:pt x="3411596" y="733397"/>
                  <a:pt x="3436335" y="882390"/>
                  <a:pt x="3429542" y="1051154"/>
                </a:cubicBezTo>
                <a:cubicBezTo>
                  <a:pt x="3422749" y="1219918"/>
                  <a:pt x="3416553" y="1324206"/>
                  <a:pt x="3429542" y="1534684"/>
                </a:cubicBezTo>
                <a:cubicBezTo>
                  <a:pt x="3442532" y="1745162"/>
                  <a:pt x="3406223" y="1825312"/>
                  <a:pt x="3429542" y="2102307"/>
                </a:cubicBezTo>
                <a:cubicBezTo>
                  <a:pt x="3239253" y="2119355"/>
                  <a:pt x="2948693" y="2131406"/>
                  <a:pt x="2777929" y="2102307"/>
                </a:cubicBezTo>
                <a:cubicBezTo>
                  <a:pt x="2607165" y="2073208"/>
                  <a:pt x="2395700" y="2127131"/>
                  <a:pt x="2160611" y="2102307"/>
                </a:cubicBezTo>
                <a:cubicBezTo>
                  <a:pt x="1925522" y="2077483"/>
                  <a:pt x="1706821" y="2123368"/>
                  <a:pt x="1474703" y="2102307"/>
                </a:cubicBezTo>
                <a:cubicBezTo>
                  <a:pt x="1242585" y="2081246"/>
                  <a:pt x="1058698" y="2112781"/>
                  <a:pt x="891681" y="2102307"/>
                </a:cubicBezTo>
                <a:cubicBezTo>
                  <a:pt x="724664" y="2091833"/>
                  <a:pt x="229633" y="2085823"/>
                  <a:pt x="0" y="2102307"/>
                </a:cubicBezTo>
                <a:cubicBezTo>
                  <a:pt x="18324" y="1914440"/>
                  <a:pt x="-11206" y="1777642"/>
                  <a:pt x="0" y="1534684"/>
                </a:cubicBezTo>
                <a:cubicBezTo>
                  <a:pt x="11206" y="1291726"/>
                  <a:pt x="21657" y="1112768"/>
                  <a:pt x="0" y="988084"/>
                </a:cubicBezTo>
                <a:cubicBezTo>
                  <a:pt x="-21657" y="863400"/>
                  <a:pt x="15318" y="658543"/>
                  <a:pt x="0" y="525577"/>
                </a:cubicBezTo>
                <a:cubicBezTo>
                  <a:pt x="-15318" y="392611"/>
                  <a:pt x="21274" y="108390"/>
                  <a:pt x="0" y="0"/>
                </a:cubicBezTo>
                <a:close/>
              </a:path>
              <a:path w="3429542" h="2102307" stroke="0" extrusionOk="0">
                <a:moveTo>
                  <a:pt x="0" y="0"/>
                </a:moveTo>
                <a:cubicBezTo>
                  <a:pt x="179430" y="2143"/>
                  <a:pt x="483950" y="-9041"/>
                  <a:pt x="617318" y="0"/>
                </a:cubicBezTo>
                <a:cubicBezTo>
                  <a:pt x="750686" y="9041"/>
                  <a:pt x="1189918" y="-22676"/>
                  <a:pt x="1371817" y="0"/>
                </a:cubicBezTo>
                <a:cubicBezTo>
                  <a:pt x="1553716" y="22676"/>
                  <a:pt x="1790721" y="20676"/>
                  <a:pt x="1989134" y="0"/>
                </a:cubicBezTo>
                <a:cubicBezTo>
                  <a:pt x="2187547" y="-20676"/>
                  <a:pt x="2428254" y="-21883"/>
                  <a:pt x="2572157" y="0"/>
                </a:cubicBezTo>
                <a:cubicBezTo>
                  <a:pt x="2716060" y="21883"/>
                  <a:pt x="3122003" y="1303"/>
                  <a:pt x="3429542" y="0"/>
                </a:cubicBezTo>
                <a:cubicBezTo>
                  <a:pt x="3413242" y="243778"/>
                  <a:pt x="3455491" y="326072"/>
                  <a:pt x="3429542" y="567623"/>
                </a:cubicBezTo>
                <a:cubicBezTo>
                  <a:pt x="3403593" y="809174"/>
                  <a:pt x="3407113" y="813105"/>
                  <a:pt x="3429542" y="1030130"/>
                </a:cubicBezTo>
                <a:cubicBezTo>
                  <a:pt x="3451971" y="1247155"/>
                  <a:pt x="3431544" y="1277707"/>
                  <a:pt x="3429542" y="1513661"/>
                </a:cubicBezTo>
                <a:cubicBezTo>
                  <a:pt x="3427540" y="1749615"/>
                  <a:pt x="3437979" y="1889018"/>
                  <a:pt x="3429542" y="2102307"/>
                </a:cubicBezTo>
                <a:cubicBezTo>
                  <a:pt x="3251590" y="2085736"/>
                  <a:pt x="2975854" y="2092619"/>
                  <a:pt x="2743634" y="2102307"/>
                </a:cubicBezTo>
                <a:cubicBezTo>
                  <a:pt x="2511414" y="2111995"/>
                  <a:pt x="2393949" y="2116433"/>
                  <a:pt x="2126316" y="2102307"/>
                </a:cubicBezTo>
                <a:cubicBezTo>
                  <a:pt x="1858683" y="2088181"/>
                  <a:pt x="1700396" y="2127918"/>
                  <a:pt x="1508998" y="2102307"/>
                </a:cubicBezTo>
                <a:cubicBezTo>
                  <a:pt x="1317600" y="2076696"/>
                  <a:pt x="979834" y="2134408"/>
                  <a:pt x="823090" y="2102307"/>
                </a:cubicBezTo>
                <a:cubicBezTo>
                  <a:pt x="666346" y="2070206"/>
                  <a:pt x="253289" y="2062711"/>
                  <a:pt x="0" y="2102307"/>
                </a:cubicBezTo>
                <a:cubicBezTo>
                  <a:pt x="20830" y="1845355"/>
                  <a:pt x="-19552" y="1835723"/>
                  <a:pt x="0" y="1576730"/>
                </a:cubicBezTo>
                <a:cubicBezTo>
                  <a:pt x="19552" y="1317737"/>
                  <a:pt x="6086" y="1302143"/>
                  <a:pt x="0" y="1072177"/>
                </a:cubicBezTo>
                <a:cubicBezTo>
                  <a:pt x="-6086" y="842211"/>
                  <a:pt x="-18633" y="796434"/>
                  <a:pt x="0" y="546600"/>
                </a:cubicBezTo>
                <a:cubicBezTo>
                  <a:pt x="18633" y="296766"/>
                  <a:pt x="17449" y="22492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576461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91269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8FAEDEA-A5B3-4404-80C1-EFBC0CA625E4}"/>
              </a:ext>
            </a:extLst>
          </p:cNvPr>
          <p:cNvSpPr/>
          <p:nvPr/>
        </p:nvSpPr>
        <p:spPr>
          <a:xfrm>
            <a:off x="-5305" y="1434516"/>
            <a:ext cx="8431944" cy="4661195"/>
          </a:xfrm>
          <a:custGeom>
            <a:avLst/>
            <a:gdLst>
              <a:gd name="connsiteX0" fmla="*/ 0 w 8431944"/>
              <a:gd name="connsiteY0" fmla="*/ 2330598 h 4661195"/>
              <a:gd name="connsiteX1" fmla="*/ 4215972 w 8431944"/>
              <a:gd name="connsiteY1" fmla="*/ 0 h 4661195"/>
              <a:gd name="connsiteX2" fmla="*/ 8431944 w 8431944"/>
              <a:gd name="connsiteY2" fmla="*/ 2330598 h 4661195"/>
              <a:gd name="connsiteX3" fmla="*/ 4215972 w 8431944"/>
              <a:gd name="connsiteY3" fmla="*/ 4661196 h 4661195"/>
              <a:gd name="connsiteX4" fmla="*/ 0 w 8431944"/>
              <a:gd name="connsiteY4" fmla="*/ 2330598 h 466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1944" h="4661195" fill="none" extrusionOk="0">
                <a:moveTo>
                  <a:pt x="0" y="2330598"/>
                </a:moveTo>
                <a:cubicBezTo>
                  <a:pt x="339829" y="1166929"/>
                  <a:pt x="1794814" y="366196"/>
                  <a:pt x="4215972" y="0"/>
                </a:cubicBezTo>
                <a:cubicBezTo>
                  <a:pt x="6674012" y="-175319"/>
                  <a:pt x="8652484" y="942932"/>
                  <a:pt x="8431944" y="2330598"/>
                </a:cubicBezTo>
                <a:cubicBezTo>
                  <a:pt x="8369667" y="3146374"/>
                  <a:pt x="6329765" y="4432808"/>
                  <a:pt x="4215972" y="4661196"/>
                </a:cubicBezTo>
                <a:cubicBezTo>
                  <a:pt x="1896653" y="4577704"/>
                  <a:pt x="202759" y="3744744"/>
                  <a:pt x="0" y="2330598"/>
                </a:cubicBezTo>
                <a:close/>
              </a:path>
              <a:path w="8431944" h="4661195" stroke="0" extrusionOk="0">
                <a:moveTo>
                  <a:pt x="0" y="2330598"/>
                </a:moveTo>
                <a:cubicBezTo>
                  <a:pt x="96749" y="1273065"/>
                  <a:pt x="1744332" y="-106786"/>
                  <a:pt x="4215972" y="0"/>
                </a:cubicBezTo>
                <a:cubicBezTo>
                  <a:pt x="6364809" y="23252"/>
                  <a:pt x="8566231" y="1023988"/>
                  <a:pt x="8431944" y="2330598"/>
                </a:cubicBezTo>
                <a:cubicBezTo>
                  <a:pt x="8765127" y="3516663"/>
                  <a:pt x="6929026" y="4316336"/>
                  <a:pt x="4215972" y="4661196"/>
                </a:cubicBezTo>
                <a:cubicBezTo>
                  <a:pt x="1836920" y="4665392"/>
                  <a:pt x="-77556" y="3889803"/>
                  <a:pt x="0" y="233059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57911187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288ED-0A30-4BE6-9CEC-BDF629171D99}"/>
              </a:ext>
            </a:extLst>
          </p:cNvPr>
          <p:cNvSpPr txBox="1"/>
          <p:nvPr/>
        </p:nvSpPr>
        <p:spPr>
          <a:xfrm>
            <a:off x="187641" y="61460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CC BY-SA 3.0, https://commons.wikimedia.org/w/index.php?curid=62694675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DCF55F-0DD7-4FE1-8659-A9447E7E722C}"/>
              </a:ext>
            </a:extLst>
          </p:cNvPr>
          <p:cNvSpPr/>
          <p:nvPr/>
        </p:nvSpPr>
        <p:spPr>
          <a:xfrm>
            <a:off x="59822" y="1479479"/>
            <a:ext cx="8366817" cy="4527057"/>
          </a:xfrm>
          <a:custGeom>
            <a:avLst/>
            <a:gdLst>
              <a:gd name="connsiteX0" fmla="*/ 0 w 8366817"/>
              <a:gd name="connsiteY0" fmla="*/ 2263529 h 4527057"/>
              <a:gd name="connsiteX1" fmla="*/ 4183409 w 8366817"/>
              <a:gd name="connsiteY1" fmla="*/ 0 h 4527057"/>
              <a:gd name="connsiteX2" fmla="*/ 8366818 w 8366817"/>
              <a:gd name="connsiteY2" fmla="*/ 2263529 h 4527057"/>
              <a:gd name="connsiteX3" fmla="*/ 4183409 w 8366817"/>
              <a:gd name="connsiteY3" fmla="*/ 4527058 h 4527057"/>
              <a:gd name="connsiteX4" fmla="*/ 0 w 8366817"/>
              <a:gd name="connsiteY4" fmla="*/ 2263529 h 452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817" h="4527057" extrusionOk="0">
                <a:moveTo>
                  <a:pt x="0" y="2263529"/>
                </a:moveTo>
                <a:cubicBezTo>
                  <a:pt x="-443797" y="1056134"/>
                  <a:pt x="1921600" y="424283"/>
                  <a:pt x="4183409" y="0"/>
                </a:cubicBezTo>
                <a:cubicBezTo>
                  <a:pt x="6446473" y="90613"/>
                  <a:pt x="8161135" y="1119770"/>
                  <a:pt x="8366818" y="2263529"/>
                </a:cubicBezTo>
                <a:cubicBezTo>
                  <a:pt x="8475145" y="3038586"/>
                  <a:pt x="6459247" y="4566129"/>
                  <a:pt x="4183409" y="4527058"/>
                </a:cubicBezTo>
                <a:cubicBezTo>
                  <a:pt x="1863257" y="4557381"/>
                  <a:pt x="-120470" y="3720027"/>
                  <a:pt x="0" y="2263529"/>
                </a:cubicBezTo>
                <a:close/>
              </a:path>
            </a:pathLst>
          </a:custGeom>
          <a:noFill/>
          <a:ln w="3810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28566664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F4C8B-2AEB-4E32-922D-CDFA83BF16CC}"/>
              </a:ext>
            </a:extLst>
          </p:cNvPr>
          <p:cNvSpPr txBox="1"/>
          <p:nvPr/>
        </p:nvSpPr>
        <p:spPr>
          <a:xfrm>
            <a:off x="1455748" y="458942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sound generation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1FA86C-58F1-4F15-9D9A-AB8347906A35}"/>
              </a:ext>
            </a:extLst>
          </p:cNvPr>
          <p:cNvSpPr txBox="1"/>
          <p:nvPr/>
        </p:nvSpPr>
        <p:spPr>
          <a:xfrm>
            <a:off x="983971" y="249850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program in C-like syntax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4A9F80-8288-4930-B40C-E8892233AE99}"/>
              </a:ext>
            </a:extLst>
          </p:cNvPr>
          <p:cNvSpPr txBox="1"/>
          <p:nvPr/>
        </p:nvSpPr>
        <p:spPr>
          <a:xfrm>
            <a:off x="3081042" y="526222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effects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D8D556-5104-416C-B9ED-D9130F5ED44D}"/>
              </a:ext>
            </a:extLst>
          </p:cNvPr>
          <p:cNvSpPr txBox="1"/>
          <p:nvPr/>
        </p:nvSpPr>
        <p:spPr>
          <a:xfrm>
            <a:off x="666603" y="351833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modulate w/ mouse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8DBC09-F34C-4BA3-9FC9-FB56993466C5}"/>
              </a:ext>
            </a:extLst>
          </p:cNvPr>
          <p:cNvSpPr/>
          <p:nvPr/>
        </p:nvSpPr>
        <p:spPr>
          <a:xfrm>
            <a:off x="4261887" y="1456146"/>
            <a:ext cx="7955280" cy="4527057"/>
          </a:xfrm>
          <a:custGeom>
            <a:avLst/>
            <a:gdLst>
              <a:gd name="connsiteX0" fmla="*/ 0 w 7955280"/>
              <a:gd name="connsiteY0" fmla="*/ 2263529 h 4527057"/>
              <a:gd name="connsiteX1" fmla="*/ 3977640 w 7955280"/>
              <a:gd name="connsiteY1" fmla="*/ 0 h 4527057"/>
              <a:gd name="connsiteX2" fmla="*/ 7955280 w 7955280"/>
              <a:gd name="connsiteY2" fmla="*/ 2263529 h 4527057"/>
              <a:gd name="connsiteX3" fmla="*/ 3977640 w 7955280"/>
              <a:gd name="connsiteY3" fmla="*/ 4527058 h 4527057"/>
              <a:gd name="connsiteX4" fmla="*/ 0 w 7955280"/>
              <a:gd name="connsiteY4" fmla="*/ 2263529 h 452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5280" h="4527057" fill="none" extrusionOk="0">
                <a:moveTo>
                  <a:pt x="0" y="2263529"/>
                </a:moveTo>
                <a:cubicBezTo>
                  <a:pt x="386509" y="828109"/>
                  <a:pt x="1482351" y="83849"/>
                  <a:pt x="3977640" y="0"/>
                </a:cubicBezTo>
                <a:cubicBezTo>
                  <a:pt x="5950012" y="95894"/>
                  <a:pt x="7935453" y="1078978"/>
                  <a:pt x="7955280" y="2263529"/>
                </a:cubicBezTo>
                <a:cubicBezTo>
                  <a:pt x="7501729" y="3599183"/>
                  <a:pt x="5996883" y="4636271"/>
                  <a:pt x="3977640" y="4527058"/>
                </a:cubicBezTo>
                <a:cubicBezTo>
                  <a:pt x="1883710" y="4611399"/>
                  <a:pt x="-51851" y="3291899"/>
                  <a:pt x="0" y="2263529"/>
                </a:cubicBezTo>
                <a:close/>
              </a:path>
              <a:path w="7955280" h="4527057" stroke="0" extrusionOk="0">
                <a:moveTo>
                  <a:pt x="0" y="2263529"/>
                </a:moveTo>
                <a:cubicBezTo>
                  <a:pt x="-51555" y="1383647"/>
                  <a:pt x="1888091" y="102143"/>
                  <a:pt x="3977640" y="0"/>
                </a:cubicBezTo>
                <a:cubicBezTo>
                  <a:pt x="6209618" y="-69692"/>
                  <a:pt x="7838533" y="1252686"/>
                  <a:pt x="7955280" y="2263529"/>
                </a:cubicBezTo>
                <a:cubicBezTo>
                  <a:pt x="8084746" y="3783185"/>
                  <a:pt x="6176269" y="4652966"/>
                  <a:pt x="3977640" y="4527058"/>
                </a:cubicBezTo>
                <a:cubicBezTo>
                  <a:pt x="1546566" y="4475836"/>
                  <a:pt x="-59377" y="3468071"/>
                  <a:pt x="0" y="226352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3739277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82342-A8C9-49D0-BB14-66ECDF3E8D44}"/>
              </a:ext>
            </a:extLst>
          </p:cNvPr>
          <p:cNvSpPr txBox="1"/>
          <p:nvPr/>
        </p:nvSpPr>
        <p:spPr>
          <a:xfrm>
            <a:off x="8538287" y="2510754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program in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lua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6D4905-E8E2-47DF-93EF-EFB73DFD0931}"/>
              </a:ext>
            </a:extLst>
          </p:cNvPr>
          <p:cNvSpPr txBox="1"/>
          <p:nvPr/>
        </p:nvSpPr>
        <p:spPr>
          <a:xfrm>
            <a:off x="8405556" y="3530589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modulate w/ button/knobs</a:t>
            </a:r>
          </a:p>
        </p:txBody>
      </p:sp>
      <p:pic>
        <p:nvPicPr>
          <p:cNvPr id="22" name="Picture 21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5315413F-54DA-4E70-A911-13387DF87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538" y="52794"/>
            <a:ext cx="3135086" cy="2090057"/>
          </a:xfrm>
          <a:custGeom>
            <a:avLst/>
            <a:gdLst>
              <a:gd name="connsiteX0" fmla="*/ 0 w 3135086"/>
              <a:gd name="connsiteY0" fmla="*/ 0 h 2090057"/>
              <a:gd name="connsiteX1" fmla="*/ 689719 w 3135086"/>
              <a:gd name="connsiteY1" fmla="*/ 0 h 2090057"/>
              <a:gd name="connsiteX2" fmla="*/ 1222684 w 3135086"/>
              <a:gd name="connsiteY2" fmla="*/ 0 h 2090057"/>
              <a:gd name="connsiteX3" fmla="*/ 1786999 w 3135086"/>
              <a:gd name="connsiteY3" fmla="*/ 0 h 2090057"/>
              <a:gd name="connsiteX4" fmla="*/ 2351315 w 3135086"/>
              <a:gd name="connsiteY4" fmla="*/ 0 h 2090057"/>
              <a:gd name="connsiteX5" fmla="*/ 3135086 w 3135086"/>
              <a:gd name="connsiteY5" fmla="*/ 0 h 2090057"/>
              <a:gd name="connsiteX6" fmla="*/ 3135086 w 3135086"/>
              <a:gd name="connsiteY6" fmla="*/ 738487 h 2090057"/>
              <a:gd name="connsiteX7" fmla="*/ 3135086 w 3135086"/>
              <a:gd name="connsiteY7" fmla="*/ 1456073 h 2090057"/>
              <a:gd name="connsiteX8" fmla="*/ 3135086 w 3135086"/>
              <a:gd name="connsiteY8" fmla="*/ 2090057 h 2090057"/>
              <a:gd name="connsiteX9" fmla="*/ 2508069 w 3135086"/>
              <a:gd name="connsiteY9" fmla="*/ 2090057 h 2090057"/>
              <a:gd name="connsiteX10" fmla="*/ 1881052 w 3135086"/>
              <a:gd name="connsiteY10" fmla="*/ 2090057 h 2090057"/>
              <a:gd name="connsiteX11" fmla="*/ 1254034 w 3135086"/>
              <a:gd name="connsiteY11" fmla="*/ 2090057 h 2090057"/>
              <a:gd name="connsiteX12" fmla="*/ 627017 w 3135086"/>
              <a:gd name="connsiteY12" fmla="*/ 2090057 h 2090057"/>
              <a:gd name="connsiteX13" fmla="*/ 0 w 3135086"/>
              <a:gd name="connsiteY13" fmla="*/ 2090057 h 2090057"/>
              <a:gd name="connsiteX14" fmla="*/ 0 w 3135086"/>
              <a:gd name="connsiteY14" fmla="*/ 1351570 h 2090057"/>
              <a:gd name="connsiteX15" fmla="*/ 0 w 3135086"/>
              <a:gd name="connsiteY15" fmla="*/ 613083 h 2090057"/>
              <a:gd name="connsiteX16" fmla="*/ 0 w 3135086"/>
              <a:gd name="connsiteY16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35086" h="2090057" fill="none" extrusionOk="0">
                <a:moveTo>
                  <a:pt x="0" y="0"/>
                </a:moveTo>
                <a:cubicBezTo>
                  <a:pt x="157980" y="9394"/>
                  <a:pt x="399420" y="386"/>
                  <a:pt x="689719" y="0"/>
                </a:cubicBezTo>
                <a:cubicBezTo>
                  <a:pt x="980018" y="-386"/>
                  <a:pt x="1105897" y="-9368"/>
                  <a:pt x="1222684" y="0"/>
                </a:cubicBezTo>
                <a:cubicBezTo>
                  <a:pt x="1339472" y="9368"/>
                  <a:pt x="1507668" y="-11903"/>
                  <a:pt x="1786999" y="0"/>
                </a:cubicBezTo>
                <a:cubicBezTo>
                  <a:pt x="2066331" y="11903"/>
                  <a:pt x="2111125" y="6135"/>
                  <a:pt x="2351315" y="0"/>
                </a:cubicBezTo>
                <a:cubicBezTo>
                  <a:pt x="2591505" y="-6135"/>
                  <a:pt x="2950846" y="-26128"/>
                  <a:pt x="3135086" y="0"/>
                </a:cubicBezTo>
                <a:cubicBezTo>
                  <a:pt x="3134880" y="251722"/>
                  <a:pt x="3138815" y="453630"/>
                  <a:pt x="3135086" y="738487"/>
                </a:cubicBezTo>
                <a:cubicBezTo>
                  <a:pt x="3131357" y="1023344"/>
                  <a:pt x="3135138" y="1294036"/>
                  <a:pt x="3135086" y="1456073"/>
                </a:cubicBezTo>
                <a:cubicBezTo>
                  <a:pt x="3135034" y="1618110"/>
                  <a:pt x="3112328" y="1945993"/>
                  <a:pt x="3135086" y="2090057"/>
                </a:cubicBezTo>
                <a:cubicBezTo>
                  <a:pt x="2947658" y="2113126"/>
                  <a:pt x="2732924" y="2115401"/>
                  <a:pt x="2508069" y="2090057"/>
                </a:cubicBezTo>
                <a:cubicBezTo>
                  <a:pt x="2283214" y="2064713"/>
                  <a:pt x="2182024" y="2108088"/>
                  <a:pt x="1881052" y="2090057"/>
                </a:cubicBezTo>
                <a:cubicBezTo>
                  <a:pt x="1580080" y="2072026"/>
                  <a:pt x="1466078" y="2109952"/>
                  <a:pt x="1254034" y="2090057"/>
                </a:cubicBezTo>
                <a:cubicBezTo>
                  <a:pt x="1041990" y="2070162"/>
                  <a:pt x="853409" y="2069359"/>
                  <a:pt x="627017" y="2090057"/>
                </a:cubicBezTo>
                <a:cubicBezTo>
                  <a:pt x="400625" y="2110755"/>
                  <a:pt x="238849" y="2061149"/>
                  <a:pt x="0" y="2090057"/>
                </a:cubicBezTo>
                <a:cubicBezTo>
                  <a:pt x="-12080" y="1856742"/>
                  <a:pt x="5403" y="1562745"/>
                  <a:pt x="0" y="1351570"/>
                </a:cubicBezTo>
                <a:cubicBezTo>
                  <a:pt x="-5403" y="1140395"/>
                  <a:pt x="10262" y="792818"/>
                  <a:pt x="0" y="613083"/>
                </a:cubicBezTo>
                <a:cubicBezTo>
                  <a:pt x="-10262" y="433348"/>
                  <a:pt x="29447" y="149327"/>
                  <a:pt x="0" y="0"/>
                </a:cubicBezTo>
                <a:close/>
              </a:path>
              <a:path w="3135086" h="2090057" stroke="0" extrusionOk="0">
                <a:moveTo>
                  <a:pt x="0" y="0"/>
                </a:moveTo>
                <a:cubicBezTo>
                  <a:pt x="158664" y="17962"/>
                  <a:pt x="269671" y="2696"/>
                  <a:pt x="532965" y="0"/>
                </a:cubicBezTo>
                <a:cubicBezTo>
                  <a:pt x="796260" y="-2696"/>
                  <a:pt x="914184" y="-7473"/>
                  <a:pt x="1128631" y="0"/>
                </a:cubicBezTo>
                <a:cubicBezTo>
                  <a:pt x="1343078" y="7473"/>
                  <a:pt x="1478576" y="-22613"/>
                  <a:pt x="1661596" y="0"/>
                </a:cubicBezTo>
                <a:cubicBezTo>
                  <a:pt x="1844616" y="22613"/>
                  <a:pt x="1961543" y="3793"/>
                  <a:pt x="2194560" y="0"/>
                </a:cubicBezTo>
                <a:cubicBezTo>
                  <a:pt x="2427577" y="-3793"/>
                  <a:pt x="2750806" y="33967"/>
                  <a:pt x="3135086" y="0"/>
                </a:cubicBezTo>
                <a:cubicBezTo>
                  <a:pt x="3128838" y="235954"/>
                  <a:pt x="3101302" y="369998"/>
                  <a:pt x="3135086" y="675785"/>
                </a:cubicBezTo>
                <a:cubicBezTo>
                  <a:pt x="3168870" y="981572"/>
                  <a:pt x="3116052" y="1157586"/>
                  <a:pt x="3135086" y="1372471"/>
                </a:cubicBezTo>
                <a:cubicBezTo>
                  <a:pt x="3154120" y="1587356"/>
                  <a:pt x="3158262" y="1898441"/>
                  <a:pt x="3135086" y="2090057"/>
                </a:cubicBezTo>
                <a:cubicBezTo>
                  <a:pt x="2898931" y="2073501"/>
                  <a:pt x="2801439" y="2093339"/>
                  <a:pt x="2476718" y="2090057"/>
                </a:cubicBezTo>
                <a:cubicBezTo>
                  <a:pt x="2151997" y="2086775"/>
                  <a:pt x="2154505" y="2090595"/>
                  <a:pt x="1943753" y="2090057"/>
                </a:cubicBezTo>
                <a:cubicBezTo>
                  <a:pt x="1733002" y="2089519"/>
                  <a:pt x="1575276" y="2073769"/>
                  <a:pt x="1410789" y="2090057"/>
                </a:cubicBezTo>
                <a:cubicBezTo>
                  <a:pt x="1246302" y="2106345"/>
                  <a:pt x="996773" y="2081221"/>
                  <a:pt x="752421" y="2090057"/>
                </a:cubicBezTo>
                <a:cubicBezTo>
                  <a:pt x="508069" y="2098893"/>
                  <a:pt x="162570" y="2126113"/>
                  <a:pt x="0" y="2090057"/>
                </a:cubicBezTo>
                <a:cubicBezTo>
                  <a:pt x="1768" y="1808454"/>
                  <a:pt x="-14057" y="1690931"/>
                  <a:pt x="0" y="1393371"/>
                </a:cubicBezTo>
                <a:cubicBezTo>
                  <a:pt x="14057" y="1095811"/>
                  <a:pt x="20474" y="1030939"/>
                  <a:pt x="0" y="759387"/>
                </a:cubicBezTo>
                <a:cubicBezTo>
                  <a:pt x="-20474" y="487835"/>
                  <a:pt x="-17873" y="17732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342158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CBF5C6-78CA-4420-9EB3-F63447E2327A}"/>
              </a:ext>
            </a:extLst>
          </p:cNvPr>
          <p:cNvSpPr txBox="1"/>
          <p:nvPr/>
        </p:nvSpPr>
        <p:spPr>
          <a:xfrm>
            <a:off x="7939596" y="4526038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speaks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monome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 protocols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AADC4-9C8A-4B57-ABEF-A3BFD4A6F49D}"/>
              </a:ext>
            </a:extLst>
          </p:cNvPr>
          <p:cNvSpPr txBox="1"/>
          <p:nvPr/>
        </p:nvSpPr>
        <p:spPr>
          <a:xfrm>
            <a:off x="4789937" y="3379840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sample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playback/recording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86EA1-1C04-49F0-A1D2-D1A930D8DB2D}"/>
              </a:ext>
            </a:extLst>
          </p:cNvPr>
          <p:cNvSpPr txBox="1"/>
          <p:nvPr/>
        </p:nvSpPr>
        <p:spPr>
          <a:xfrm>
            <a:off x="4895613" y="271877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speaks midi/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osc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60F001-89CF-4459-B385-47621D90354C}"/>
              </a:ext>
            </a:extLst>
          </p:cNvPr>
          <p:cNvSpPr txBox="1"/>
          <p:nvPr/>
        </p:nvSpPr>
        <p:spPr>
          <a:xfrm>
            <a:off x="5849488" y="432912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gui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5607AD-53A6-44FC-9B7D-23D44D45F6BD}"/>
              </a:ext>
            </a:extLst>
          </p:cNvPr>
          <p:cNvSpPr txBox="1"/>
          <p:nvPr/>
        </p:nvSpPr>
        <p:spPr>
          <a:xfrm>
            <a:off x="8805734" y="6423045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https://monome.org/docs/norns/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DDA271CC-A298-435A-9FCE-299A6C862669}"/>
              </a:ext>
            </a:extLst>
          </p:cNvPr>
          <p:cNvSpPr/>
          <p:nvPr/>
        </p:nvSpPr>
        <p:spPr>
          <a:xfrm rot="361396">
            <a:off x="4638933" y="1843300"/>
            <a:ext cx="2837343" cy="4857750"/>
          </a:xfrm>
          <a:prstGeom prst="arc">
            <a:avLst>
              <a:gd name="adj1" fmla="val 16200000"/>
              <a:gd name="adj2" fmla="val 1647243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D8D66B02-D49E-4527-B2FC-AC583691E078}"/>
              </a:ext>
            </a:extLst>
          </p:cNvPr>
          <p:cNvSpPr/>
          <p:nvPr/>
        </p:nvSpPr>
        <p:spPr>
          <a:xfrm rot="6576350">
            <a:off x="5583944" y="3879789"/>
            <a:ext cx="1963879" cy="1685028"/>
          </a:xfrm>
          <a:prstGeom prst="arc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4E387E-64EF-4B84-8E41-934D23D56E1E}"/>
              </a:ext>
            </a:extLst>
          </p:cNvPr>
          <p:cNvSpPr txBox="1"/>
          <p:nvPr/>
        </p:nvSpPr>
        <p:spPr>
          <a:xfrm>
            <a:off x="5726829" y="219705"/>
            <a:ext cx="816249" cy="1323439"/>
          </a:xfrm>
          <a:custGeom>
            <a:avLst/>
            <a:gdLst>
              <a:gd name="connsiteX0" fmla="*/ 0 w 816249"/>
              <a:gd name="connsiteY0" fmla="*/ 0 h 1323439"/>
              <a:gd name="connsiteX1" fmla="*/ 399962 w 816249"/>
              <a:gd name="connsiteY1" fmla="*/ 0 h 1323439"/>
              <a:gd name="connsiteX2" fmla="*/ 816249 w 816249"/>
              <a:gd name="connsiteY2" fmla="*/ 0 h 1323439"/>
              <a:gd name="connsiteX3" fmla="*/ 816249 w 816249"/>
              <a:gd name="connsiteY3" fmla="*/ 454381 h 1323439"/>
              <a:gd name="connsiteX4" fmla="*/ 816249 w 816249"/>
              <a:gd name="connsiteY4" fmla="*/ 855824 h 1323439"/>
              <a:gd name="connsiteX5" fmla="*/ 816249 w 816249"/>
              <a:gd name="connsiteY5" fmla="*/ 1323439 h 1323439"/>
              <a:gd name="connsiteX6" fmla="*/ 432612 w 816249"/>
              <a:gd name="connsiteY6" fmla="*/ 1323439 h 1323439"/>
              <a:gd name="connsiteX7" fmla="*/ 0 w 816249"/>
              <a:gd name="connsiteY7" fmla="*/ 1323439 h 1323439"/>
              <a:gd name="connsiteX8" fmla="*/ 0 w 816249"/>
              <a:gd name="connsiteY8" fmla="*/ 855824 h 1323439"/>
              <a:gd name="connsiteX9" fmla="*/ 0 w 816249"/>
              <a:gd name="connsiteY9" fmla="*/ 454381 h 1323439"/>
              <a:gd name="connsiteX10" fmla="*/ 0 w 816249"/>
              <a:gd name="connsiteY10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6249" h="1323439" fill="none" extrusionOk="0">
                <a:moveTo>
                  <a:pt x="0" y="0"/>
                </a:moveTo>
                <a:cubicBezTo>
                  <a:pt x="110607" y="-21801"/>
                  <a:pt x="308009" y="32231"/>
                  <a:pt x="399962" y="0"/>
                </a:cubicBezTo>
                <a:cubicBezTo>
                  <a:pt x="491915" y="-32231"/>
                  <a:pt x="653379" y="28172"/>
                  <a:pt x="816249" y="0"/>
                </a:cubicBezTo>
                <a:cubicBezTo>
                  <a:pt x="821393" y="104283"/>
                  <a:pt x="806497" y="246034"/>
                  <a:pt x="816249" y="454381"/>
                </a:cubicBezTo>
                <a:cubicBezTo>
                  <a:pt x="826001" y="662728"/>
                  <a:pt x="794773" y="774161"/>
                  <a:pt x="816249" y="855824"/>
                </a:cubicBezTo>
                <a:cubicBezTo>
                  <a:pt x="837725" y="937487"/>
                  <a:pt x="762621" y="1171505"/>
                  <a:pt x="816249" y="1323439"/>
                </a:cubicBezTo>
                <a:cubicBezTo>
                  <a:pt x="664822" y="1355610"/>
                  <a:pt x="619052" y="1316552"/>
                  <a:pt x="432612" y="1323439"/>
                </a:cubicBezTo>
                <a:cubicBezTo>
                  <a:pt x="246172" y="1330326"/>
                  <a:pt x="163406" y="1304735"/>
                  <a:pt x="0" y="1323439"/>
                </a:cubicBezTo>
                <a:cubicBezTo>
                  <a:pt x="-34788" y="1128474"/>
                  <a:pt x="1396" y="1016031"/>
                  <a:pt x="0" y="855824"/>
                </a:cubicBezTo>
                <a:cubicBezTo>
                  <a:pt x="-1396" y="695617"/>
                  <a:pt x="2974" y="591949"/>
                  <a:pt x="0" y="454381"/>
                </a:cubicBezTo>
                <a:cubicBezTo>
                  <a:pt x="-2974" y="316813"/>
                  <a:pt x="30776" y="185806"/>
                  <a:pt x="0" y="0"/>
                </a:cubicBezTo>
                <a:close/>
              </a:path>
              <a:path w="816249" h="1323439" stroke="0" extrusionOk="0">
                <a:moveTo>
                  <a:pt x="0" y="0"/>
                </a:moveTo>
                <a:cubicBezTo>
                  <a:pt x="159289" y="-19511"/>
                  <a:pt x="246931" y="25981"/>
                  <a:pt x="424449" y="0"/>
                </a:cubicBezTo>
                <a:cubicBezTo>
                  <a:pt x="601967" y="-25981"/>
                  <a:pt x="633396" y="27329"/>
                  <a:pt x="816249" y="0"/>
                </a:cubicBezTo>
                <a:cubicBezTo>
                  <a:pt x="862761" y="162434"/>
                  <a:pt x="814219" y="263306"/>
                  <a:pt x="816249" y="414678"/>
                </a:cubicBezTo>
                <a:cubicBezTo>
                  <a:pt x="818279" y="566050"/>
                  <a:pt x="812848" y="617531"/>
                  <a:pt x="816249" y="816121"/>
                </a:cubicBezTo>
                <a:cubicBezTo>
                  <a:pt x="819650" y="1014711"/>
                  <a:pt x="770973" y="1102535"/>
                  <a:pt x="816249" y="1323439"/>
                </a:cubicBezTo>
                <a:cubicBezTo>
                  <a:pt x="695124" y="1327815"/>
                  <a:pt x="489994" y="1276012"/>
                  <a:pt x="408125" y="1323439"/>
                </a:cubicBezTo>
                <a:cubicBezTo>
                  <a:pt x="326256" y="1370866"/>
                  <a:pt x="123877" y="1316462"/>
                  <a:pt x="0" y="1323439"/>
                </a:cubicBezTo>
                <a:cubicBezTo>
                  <a:pt x="-12180" y="1112498"/>
                  <a:pt x="13608" y="1055334"/>
                  <a:pt x="0" y="869058"/>
                </a:cubicBezTo>
                <a:cubicBezTo>
                  <a:pt x="-13608" y="682782"/>
                  <a:pt x="43669" y="651923"/>
                  <a:pt x="0" y="467615"/>
                </a:cubicBezTo>
                <a:cubicBezTo>
                  <a:pt x="-43669" y="283307"/>
                  <a:pt x="1638" y="22680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1535738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Fira Code" panose="020B0809050000020004" pitchFamily="49" charset="0"/>
                <a:ea typeface="Fira Code" panose="020B0809050000020004" pitchFamily="49" charset="0"/>
              </a:rPr>
              <a:t>/</a:t>
            </a:r>
          </a:p>
        </p:txBody>
      </p:sp>
      <p:pic>
        <p:nvPicPr>
          <p:cNvPr id="31" name="Picture 30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7BCFA833-6FA8-4E59-8DB1-50348D887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40" y="40544"/>
            <a:ext cx="3429542" cy="2102307"/>
          </a:xfrm>
          <a:custGeom>
            <a:avLst/>
            <a:gdLst>
              <a:gd name="connsiteX0" fmla="*/ 0 w 3429542"/>
              <a:gd name="connsiteY0" fmla="*/ 0 h 2102307"/>
              <a:gd name="connsiteX1" fmla="*/ 583022 w 3429542"/>
              <a:gd name="connsiteY1" fmla="*/ 0 h 2102307"/>
              <a:gd name="connsiteX2" fmla="*/ 1234635 w 3429542"/>
              <a:gd name="connsiteY2" fmla="*/ 0 h 2102307"/>
              <a:gd name="connsiteX3" fmla="*/ 1989134 w 3429542"/>
              <a:gd name="connsiteY3" fmla="*/ 0 h 2102307"/>
              <a:gd name="connsiteX4" fmla="*/ 2640747 w 3429542"/>
              <a:gd name="connsiteY4" fmla="*/ 0 h 2102307"/>
              <a:gd name="connsiteX5" fmla="*/ 3429542 w 3429542"/>
              <a:gd name="connsiteY5" fmla="*/ 0 h 2102307"/>
              <a:gd name="connsiteX6" fmla="*/ 3429542 w 3429542"/>
              <a:gd name="connsiteY6" fmla="*/ 546600 h 2102307"/>
              <a:gd name="connsiteX7" fmla="*/ 3429542 w 3429542"/>
              <a:gd name="connsiteY7" fmla="*/ 1051154 h 2102307"/>
              <a:gd name="connsiteX8" fmla="*/ 3429542 w 3429542"/>
              <a:gd name="connsiteY8" fmla="*/ 1534684 h 2102307"/>
              <a:gd name="connsiteX9" fmla="*/ 3429542 w 3429542"/>
              <a:gd name="connsiteY9" fmla="*/ 2102307 h 2102307"/>
              <a:gd name="connsiteX10" fmla="*/ 2777929 w 3429542"/>
              <a:gd name="connsiteY10" fmla="*/ 2102307 h 2102307"/>
              <a:gd name="connsiteX11" fmla="*/ 2160611 w 3429542"/>
              <a:gd name="connsiteY11" fmla="*/ 2102307 h 2102307"/>
              <a:gd name="connsiteX12" fmla="*/ 1474703 w 3429542"/>
              <a:gd name="connsiteY12" fmla="*/ 2102307 h 2102307"/>
              <a:gd name="connsiteX13" fmla="*/ 891681 w 3429542"/>
              <a:gd name="connsiteY13" fmla="*/ 2102307 h 2102307"/>
              <a:gd name="connsiteX14" fmla="*/ 0 w 3429542"/>
              <a:gd name="connsiteY14" fmla="*/ 2102307 h 2102307"/>
              <a:gd name="connsiteX15" fmla="*/ 0 w 3429542"/>
              <a:gd name="connsiteY15" fmla="*/ 1534684 h 2102307"/>
              <a:gd name="connsiteX16" fmla="*/ 0 w 3429542"/>
              <a:gd name="connsiteY16" fmla="*/ 988084 h 2102307"/>
              <a:gd name="connsiteX17" fmla="*/ 0 w 3429542"/>
              <a:gd name="connsiteY17" fmla="*/ 525577 h 2102307"/>
              <a:gd name="connsiteX18" fmla="*/ 0 w 3429542"/>
              <a:gd name="connsiteY18" fmla="*/ 0 h 210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29542" h="2102307" fill="none" extrusionOk="0">
                <a:moveTo>
                  <a:pt x="0" y="0"/>
                </a:moveTo>
                <a:cubicBezTo>
                  <a:pt x="256491" y="-28248"/>
                  <a:pt x="461611" y="5202"/>
                  <a:pt x="583022" y="0"/>
                </a:cubicBezTo>
                <a:cubicBezTo>
                  <a:pt x="704433" y="-5202"/>
                  <a:pt x="930269" y="-24369"/>
                  <a:pt x="1234635" y="0"/>
                </a:cubicBezTo>
                <a:cubicBezTo>
                  <a:pt x="1539001" y="24369"/>
                  <a:pt x="1832543" y="-28998"/>
                  <a:pt x="1989134" y="0"/>
                </a:cubicBezTo>
                <a:cubicBezTo>
                  <a:pt x="2145725" y="28998"/>
                  <a:pt x="2496873" y="17531"/>
                  <a:pt x="2640747" y="0"/>
                </a:cubicBezTo>
                <a:cubicBezTo>
                  <a:pt x="2784621" y="-17531"/>
                  <a:pt x="3091500" y="29332"/>
                  <a:pt x="3429542" y="0"/>
                </a:cubicBezTo>
                <a:cubicBezTo>
                  <a:pt x="3445416" y="133667"/>
                  <a:pt x="3447488" y="359803"/>
                  <a:pt x="3429542" y="546600"/>
                </a:cubicBezTo>
                <a:cubicBezTo>
                  <a:pt x="3411596" y="733397"/>
                  <a:pt x="3436335" y="882390"/>
                  <a:pt x="3429542" y="1051154"/>
                </a:cubicBezTo>
                <a:cubicBezTo>
                  <a:pt x="3422749" y="1219918"/>
                  <a:pt x="3416553" y="1324206"/>
                  <a:pt x="3429542" y="1534684"/>
                </a:cubicBezTo>
                <a:cubicBezTo>
                  <a:pt x="3442532" y="1745162"/>
                  <a:pt x="3406223" y="1825312"/>
                  <a:pt x="3429542" y="2102307"/>
                </a:cubicBezTo>
                <a:cubicBezTo>
                  <a:pt x="3239253" y="2119355"/>
                  <a:pt x="2948693" y="2131406"/>
                  <a:pt x="2777929" y="2102307"/>
                </a:cubicBezTo>
                <a:cubicBezTo>
                  <a:pt x="2607165" y="2073208"/>
                  <a:pt x="2395700" y="2127131"/>
                  <a:pt x="2160611" y="2102307"/>
                </a:cubicBezTo>
                <a:cubicBezTo>
                  <a:pt x="1925522" y="2077483"/>
                  <a:pt x="1706821" y="2123368"/>
                  <a:pt x="1474703" y="2102307"/>
                </a:cubicBezTo>
                <a:cubicBezTo>
                  <a:pt x="1242585" y="2081246"/>
                  <a:pt x="1058698" y="2112781"/>
                  <a:pt x="891681" y="2102307"/>
                </a:cubicBezTo>
                <a:cubicBezTo>
                  <a:pt x="724664" y="2091833"/>
                  <a:pt x="229633" y="2085823"/>
                  <a:pt x="0" y="2102307"/>
                </a:cubicBezTo>
                <a:cubicBezTo>
                  <a:pt x="18324" y="1914440"/>
                  <a:pt x="-11206" y="1777642"/>
                  <a:pt x="0" y="1534684"/>
                </a:cubicBezTo>
                <a:cubicBezTo>
                  <a:pt x="11206" y="1291726"/>
                  <a:pt x="21657" y="1112768"/>
                  <a:pt x="0" y="988084"/>
                </a:cubicBezTo>
                <a:cubicBezTo>
                  <a:pt x="-21657" y="863400"/>
                  <a:pt x="15318" y="658543"/>
                  <a:pt x="0" y="525577"/>
                </a:cubicBezTo>
                <a:cubicBezTo>
                  <a:pt x="-15318" y="392611"/>
                  <a:pt x="21274" y="108390"/>
                  <a:pt x="0" y="0"/>
                </a:cubicBezTo>
                <a:close/>
              </a:path>
              <a:path w="3429542" h="2102307" stroke="0" extrusionOk="0">
                <a:moveTo>
                  <a:pt x="0" y="0"/>
                </a:moveTo>
                <a:cubicBezTo>
                  <a:pt x="179430" y="2143"/>
                  <a:pt x="483950" y="-9041"/>
                  <a:pt x="617318" y="0"/>
                </a:cubicBezTo>
                <a:cubicBezTo>
                  <a:pt x="750686" y="9041"/>
                  <a:pt x="1189918" y="-22676"/>
                  <a:pt x="1371817" y="0"/>
                </a:cubicBezTo>
                <a:cubicBezTo>
                  <a:pt x="1553716" y="22676"/>
                  <a:pt x="1790721" y="20676"/>
                  <a:pt x="1989134" y="0"/>
                </a:cubicBezTo>
                <a:cubicBezTo>
                  <a:pt x="2187547" y="-20676"/>
                  <a:pt x="2428254" y="-21883"/>
                  <a:pt x="2572157" y="0"/>
                </a:cubicBezTo>
                <a:cubicBezTo>
                  <a:pt x="2716060" y="21883"/>
                  <a:pt x="3122003" y="1303"/>
                  <a:pt x="3429542" y="0"/>
                </a:cubicBezTo>
                <a:cubicBezTo>
                  <a:pt x="3413242" y="243778"/>
                  <a:pt x="3455491" y="326072"/>
                  <a:pt x="3429542" y="567623"/>
                </a:cubicBezTo>
                <a:cubicBezTo>
                  <a:pt x="3403593" y="809174"/>
                  <a:pt x="3407113" y="813105"/>
                  <a:pt x="3429542" y="1030130"/>
                </a:cubicBezTo>
                <a:cubicBezTo>
                  <a:pt x="3451971" y="1247155"/>
                  <a:pt x="3431544" y="1277707"/>
                  <a:pt x="3429542" y="1513661"/>
                </a:cubicBezTo>
                <a:cubicBezTo>
                  <a:pt x="3427540" y="1749615"/>
                  <a:pt x="3437979" y="1889018"/>
                  <a:pt x="3429542" y="2102307"/>
                </a:cubicBezTo>
                <a:cubicBezTo>
                  <a:pt x="3251590" y="2085736"/>
                  <a:pt x="2975854" y="2092619"/>
                  <a:pt x="2743634" y="2102307"/>
                </a:cubicBezTo>
                <a:cubicBezTo>
                  <a:pt x="2511414" y="2111995"/>
                  <a:pt x="2393949" y="2116433"/>
                  <a:pt x="2126316" y="2102307"/>
                </a:cubicBezTo>
                <a:cubicBezTo>
                  <a:pt x="1858683" y="2088181"/>
                  <a:pt x="1700396" y="2127918"/>
                  <a:pt x="1508998" y="2102307"/>
                </a:cubicBezTo>
                <a:cubicBezTo>
                  <a:pt x="1317600" y="2076696"/>
                  <a:pt x="979834" y="2134408"/>
                  <a:pt x="823090" y="2102307"/>
                </a:cubicBezTo>
                <a:cubicBezTo>
                  <a:pt x="666346" y="2070206"/>
                  <a:pt x="253289" y="2062711"/>
                  <a:pt x="0" y="2102307"/>
                </a:cubicBezTo>
                <a:cubicBezTo>
                  <a:pt x="20830" y="1845355"/>
                  <a:pt x="-19552" y="1835723"/>
                  <a:pt x="0" y="1576730"/>
                </a:cubicBezTo>
                <a:cubicBezTo>
                  <a:pt x="19552" y="1317737"/>
                  <a:pt x="6086" y="1302143"/>
                  <a:pt x="0" y="1072177"/>
                </a:cubicBezTo>
                <a:cubicBezTo>
                  <a:pt x="-6086" y="842211"/>
                  <a:pt x="-18633" y="796434"/>
                  <a:pt x="0" y="546600"/>
                </a:cubicBezTo>
                <a:cubicBezTo>
                  <a:pt x="18633" y="296766"/>
                  <a:pt x="17449" y="22492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576461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8AFF3B5-4874-4A7F-BE04-C3533312768F}"/>
              </a:ext>
            </a:extLst>
          </p:cNvPr>
          <p:cNvSpPr txBox="1"/>
          <p:nvPr/>
        </p:nvSpPr>
        <p:spPr>
          <a:xfrm rot="18645027">
            <a:off x="-145366" y="993412"/>
            <a:ext cx="2039341" cy="369332"/>
          </a:xfrm>
          <a:custGeom>
            <a:avLst/>
            <a:gdLst>
              <a:gd name="connsiteX0" fmla="*/ 0 w 2039341"/>
              <a:gd name="connsiteY0" fmla="*/ 0 h 369332"/>
              <a:gd name="connsiteX1" fmla="*/ 720567 w 2039341"/>
              <a:gd name="connsiteY1" fmla="*/ 0 h 369332"/>
              <a:gd name="connsiteX2" fmla="*/ 1441134 w 2039341"/>
              <a:gd name="connsiteY2" fmla="*/ 0 h 369332"/>
              <a:gd name="connsiteX3" fmla="*/ 2039341 w 2039341"/>
              <a:gd name="connsiteY3" fmla="*/ 0 h 369332"/>
              <a:gd name="connsiteX4" fmla="*/ 2039341 w 2039341"/>
              <a:gd name="connsiteY4" fmla="*/ 369332 h 369332"/>
              <a:gd name="connsiteX5" fmla="*/ 1400347 w 2039341"/>
              <a:gd name="connsiteY5" fmla="*/ 369332 h 369332"/>
              <a:gd name="connsiteX6" fmla="*/ 700174 w 2039341"/>
              <a:gd name="connsiteY6" fmla="*/ 369332 h 369332"/>
              <a:gd name="connsiteX7" fmla="*/ 0 w 2039341"/>
              <a:gd name="connsiteY7" fmla="*/ 369332 h 369332"/>
              <a:gd name="connsiteX8" fmla="*/ 0 w 203934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9341" h="369332" fill="none" extrusionOk="0">
                <a:moveTo>
                  <a:pt x="0" y="0"/>
                </a:moveTo>
                <a:cubicBezTo>
                  <a:pt x="275112" y="-2222"/>
                  <a:pt x="469864" y="-4632"/>
                  <a:pt x="720567" y="0"/>
                </a:cubicBezTo>
                <a:cubicBezTo>
                  <a:pt x="971270" y="4632"/>
                  <a:pt x="1172389" y="-31143"/>
                  <a:pt x="1441134" y="0"/>
                </a:cubicBezTo>
                <a:cubicBezTo>
                  <a:pt x="1709879" y="31143"/>
                  <a:pt x="1791601" y="-22892"/>
                  <a:pt x="2039341" y="0"/>
                </a:cubicBezTo>
                <a:cubicBezTo>
                  <a:pt x="2043527" y="170229"/>
                  <a:pt x="2051449" y="219444"/>
                  <a:pt x="2039341" y="369332"/>
                </a:cubicBezTo>
                <a:cubicBezTo>
                  <a:pt x="1721702" y="369658"/>
                  <a:pt x="1703273" y="339484"/>
                  <a:pt x="1400347" y="369332"/>
                </a:cubicBezTo>
                <a:cubicBezTo>
                  <a:pt x="1097421" y="399180"/>
                  <a:pt x="1023641" y="386930"/>
                  <a:pt x="700174" y="369332"/>
                </a:cubicBezTo>
                <a:cubicBezTo>
                  <a:pt x="376707" y="351734"/>
                  <a:pt x="255339" y="401952"/>
                  <a:pt x="0" y="369332"/>
                </a:cubicBezTo>
                <a:cubicBezTo>
                  <a:pt x="9895" y="240921"/>
                  <a:pt x="-14571" y="175144"/>
                  <a:pt x="0" y="0"/>
                </a:cubicBezTo>
                <a:close/>
              </a:path>
              <a:path w="2039341" h="369332" stroke="0" extrusionOk="0">
                <a:moveTo>
                  <a:pt x="0" y="0"/>
                </a:moveTo>
                <a:cubicBezTo>
                  <a:pt x="150479" y="-25697"/>
                  <a:pt x="469861" y="-13901"/>
                  <a:pt x="720567" y="0"/>
                </a:cubicBezTo>
                <a:cubicBezTo>
                  <a:pt x="971273" y="13901"/>
                  <a:pt x="1209583" y="30359"/>
                  <a:pt x="1420741" y="0"/>
                </a:cubicBezTo>
                <a:cubicBezTo>
                  <a:pt x="1631899" y="-30359"/>
                  <a:pt x="1894755" y="554"/>
                  <a:pt x="2039341" y="0"/>
                </a:cubicBezTo>
                <a:cubicBezTo>
                  <a:pt x="2034278" y="84447"/>
                  <a:pt x="2033000" y="287712"/>
                  <a:pt x="2039341" y="369332"/>
                </a:cubicBezTo>
                <a:cubicBezTo>
                  <a:pt x="1782628" y="386718"/>
                  <a:pt x="1622848" y="361188"/>
                  <a:pt x="1318774" y="369332"/>
                </a:cubicBezTo>
                <a:cubicBezTo>
                  <a:pt x="1014700" y="377476"/>
                  <a:pt x="992659" y="391016"/>
                  <a:pt x="700174" y="369332"/>
                </a:cubicBezTo>
                <a:cubicBezTo>
                  <a:pt x="407689" y="347648"/>
                  <a:pt x="280417" y="353161"/>
                  <a:pt x="0" y="369332"/>
                </a:cubicBezTo>
                <a:cubicBezTo>
                  <a:pt x="4467" y="201478"/>
                  <a:pt x="-17058" y="15645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25899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SuperCollider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07B6FA-29DC-4700-8EE3-5B9D8ECA6C61}"/>
              </a:ext>
            </a:extLst>
          </p:cNvPr>
          <p:cNvSpPr txBox="1"/>
          <p:nvPr/>
        </p:nvSpPr>
        <p:spPr>
          <a:xfrm rot="2172439">
            <a:off x="10863124" y="816980"/>
            <a:ext cx="898003" cy="369332"/>
          </a:xfrm>
          <a:custGeom>
            <a:avLst/>
            <a:gdLst>
              <a:gd name="connsiteX0" fmla="*/ 0 w 898003"/>
              <a:gd name="connsiteY0" fmla="*/ 0 h 369332"/>
              <a:gd name="connsiteX1" fmla="*/ 466962 w 898003"/>
              <a:gd name="connsiteY1" fmla="*/ 0 h 369332"/>
              <a:gd name="connsiteX2" fmla="*/ 898003 w 898003"/>
              <a:gd name="connsiteY2" fmla="*/ 0 h 369332"/>
              <a:gd name="connsiteX3" fmla="*/ 898003 w 898003"/>
              <a:gd name="connsiteY3" fmla="*/ 369332 h 369332"/>
              <a:gd name="connsiteX4" fmla="*/ 449002 w 898003"/>
              <a:gd name="connsiteY4" fmla="*/ 369332 h 369332"/>
              <a:gd name="connsiteX5" fmla="*/ 0 w 898003"/>
              <a:gd name="connsiteY5" fmla="*/ 369332 h 369332"/>
              <a:gd name="connsiteX6" fmla="*/ 0 w 898003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003" h="369332" fill="none" extrusionOk="0">
                <a:moveTo>
                  <a:pt x="0" y="0"/>
                </a:moveTo>
                <a:cubicBezTo>
                  <a:pt x="144589" y="-1260"/>
                  <a:pt x="356822" y="48874"/>
                  <a:pt x="466962" y="0"/>
                </a:cubicBezTo>
                <a:cubicBezTo>
                  <a:pt x="577102" y="-48874"/>
                  <a:pt x="751211" y="29087"/>
                  <a:pt x="898003" y="0"/>
                </a:cubicBezTo>
                <a:cubicBezTo>
                  <a:pt x="901427" y="154841"/>
                  <a:pt x="883655" y="190556"/>
                  <a:pt x="898003" y="369332"/>
                </a:cubicBezTo>
                <a:cubicBezTo>
                  <a:pt x="676358" y="383160"/>
                  <a:pt x="605965" y="348302"/>
                  <a:pt x="449002" y="369332"/>
                </a:cubicBezTo>
                <a:cubicBezTo>
                  <a:pt x="292039" y="390362"/>
                  <a:pt x="181504" y="343183"/>
                  <a:pt x="0" y="369332"/>
                </a:cubicBezTo>
                <a:cubicBezTo>
                  <a:pt x="-33835" y="224641"/>
                  <a:pt x="39453" y="170517"/>
                  <a:pt x="0" y="0"/>
                </a:cubicBezTo>
                <a:close/>
              </a:path>
              <a:path w="898003" h="369332" stroke="0" extrusionOk="0">
                <a:moveTo>
                  <a:pt x="0" y="0"/>
                </a:moveTo>
                <a:cubicBezTo>
                  <a:pt x="173664" y="-33301"/>
                  <a:pt x="231575" y="8852"/>
                  <a:pt x="431041" y="0"/>
                </a:cubicBezTo>
                <a:cubicBezTo>
                  <a:pt x="630507" y="-8852"/>
                  <a:pt x="777977" y="23162"/>
                  <a:pt x="898003" y="0"/>
                </a:cubicBezTo>
                <a:cubicBezTo>
                  <a:pt x="906977" y="116643"/>
                  <a:pt x="879645" y="217345"/>
                  <a:pt x="898003" y="369332"/>
                </a:cubicBezTo>
                <a:cubicBezTo>
                  <a:pt x="810436" y="372662"/>
                  <a:pt x="664273" y="334796"/>
                  <a:pt x="475942" y="369332"/>
                </a:cubicBezTo>
                <a:cubicBezTo>
                  <a:pt x="287611" y="403868"/>
                  <a:pt x="131784" y="316084"/>
                  <a:pt x="0" y="369332"/>
                </a:cubicBezTo>
                <a:cubicBezTo>
                  <a:pt x="-41347" y="223896"/>
                  <a:pt x="25203" y="16399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679153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norns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7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8FAEDEA-A5B3-4404-80C1-EFBC0CA625E4}"/>
              </a:ext>
            </a:extLst>
          </p:cNvPr>
          <p:cNvSpPr/>
          <p:nvPr/>
        </p:nvSpPr>
        <p:spPr>
          <a:xfrm>
            <a:off x="-5305" y="1434516"/>
            <a:ext cx="8431944" cy="4661195"/>
          </a:xfrm>
          <a:custGeom>
            <a:avLst/>
            <a:gdLst>
              <a:gd name="connsiteX0" fmla="*/ 0 w 8431944"/>
              <a:gd name="connsiteY0" fmla="*/ 2330598 h 4661195"/>
              <a:gd name="connsiteX1" fmla="*/ 4215972 w 8431944"/>
              <a:gd name="connsiteY1" fmla="*/ 0 h 4661195"/>
              <a:gd name="connsiteX2" fmla="*/ 8431944 w 8431944"/>
              <a:gd name="connsiteY2" fmla="*/ 2330598 h 4661195"/>
              <a:gd name="connsiteX3" fmla="*/ 4215972 w 8431944"/>
              <a:gd name="connsiteY3" fmla="*/ 4661196 h 4661195"/>
              <a:gd name="connsiteX4" fmla="*/ 0 w 8431944"/>
              <a:gd name="connsiteY4" fmla="*/ 2330598 h 466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1944" h="4661195" fill="none" extrusionOk="0">
                <a:moveTo>
                  <a:pt x="0" y="2330598"/>
                </a:moveTo>
                <a:cubicBezTo>
                  <a:pt x="339829" y="1166929"/>
                  <a:pt x="1794814" y="366196"/>
                  <a:pt x="4215972" y="0"/>
                </a:cubicBezTo>
                <a:cubicBezTo>
                  <a:pt x="6674012" y="-175319"/>
                  <a:pt x="8652484" y="942932"/>
                  <a:pt x="8431944" y="2330598"/>
                </a:cubicBezTo>
                <a:cubicBezTo>
                  <a:pt x="8369667" y="3146374"/>
                  <a:pt x="6329765" y="4432808"/>
                  <a:pt x="4215972" y="4661196"/>
                </a:cubicBezTo>
                <a:cubicBezTo>
                  <a:pt x="1896653" y="4577704"/>
                  <a:pt x="202759" y="3744744"/>
                  <a:pt x="0" y="2330598"/>
                </a:cubicBezTo>
                <a:close/>
              </a:path>
              <a:path w="8431944" h="4661195" stroke="0" extrusionOk="0">
                <a:moveTo>
                  <a:pt x="0" y="2330598"/>
                </a:moveTo>
                <a:cubicBezTo>
                  <a:pt x="96749" y="1273065"/>
                  <a:pt x="1744332" y="-106786"/>
                  <a:pt x="4215972" y="0"/>
                </a:cubicBezTo>
                <a:cubicBezTo>
                  <a:pt x="6364809" y="23252"/>
                  <a:pt x="8566231" y="1023988"/>
                  <a:pt x="8431944" y="2330598"/>
                </a:cubicBezTo>
                <a:cubicBezTo>
                  <a:pt x="8765127" y="3516663"/>
                  <a:pt x="6929026" y="4316336"/>
                  <a:pt x="4215972" y="4661196"/>
                </a:cubicBezTo>
                <a:cubicBezTo>
                  <a:pt x="1836920" y="4665392"/>
                  <a:pt x="-77556" y="3889803"/>
                  <a:pt x="0" y="2330598"/>
                </a:cubicBezTo>
                <a:close/>
              </a:path>
            </a:pathLst>
          </a:custGeom>
          <a:solidFill>
            <a:srgbClr val="EDEDED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57911187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288ED-0A30-4BE6-9CEC-BDF629171D99}"/>
              </a:ext>
            </a:extLst>
          </p:cNvPr>
          <p:cNvSpPr txBox="1"/>
          <p:nvPr/>
        </p:nvSpPr>
        <p:spPr>
          <a:xfrm>
            <a:off x="187641" y="61460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CC BY-SA 3.0, https://commons.wikimedia.org/w/index.php?curid=62694675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DCF55F-0DD7-4FE1-8659-A9447E7E722C}"/>
              </a:ext>
            </a:extLst>
          </p:cNvPr>
          <p:cNvSpPr/>
          <p:nvPr/>
        </p:nvSpPr>
        <p:spPr>
          <a:xfrm>
            <a:off x="59822" y="1479479"/>
            <a:ext cx="8366817" cy="4527057"/>
          </a:xfrm>
          <a:custGeom>
            <a:avLst/>
            <a:gdLst>
              <a:gd name="connsiteX0" fmla="*/ 0 w 8366817"/>
              <a:gd name="connsiteY0" fmla="*/ 2263529 h 4527057"/>
              <a:gd name="connsiteX1" fmla="*/ 4183409 w 8366817"/>
              <a:gd name="connsiteY1" fmla="*/ 0 h 4527057"/>
              <a:gd name="connsiteX2" fmla="*/ 8366818 w 8366817"/>
              <a:gd name="connsiteY2" fmla="*/ 2263529 h 4527057"/>
              <a:gd name="connsiteX3" fmla="*/ 4183409 w 8366817"/>
              <a:gd name="connsiteY3" fmla="*/ 4527058 h 4527057"/>
              <a:gd name="connsiteX4" fmla="*/ 0 w 8366817"/>
              <a:gd name="connsiteY4" fmla="*/ 2263529 h 452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817" h="4527057" extrusionOk="0">
                <a:moveTo>
                  <a:pt x="0" y="2263529"/>
                </a:moveTo>
                <a:cubicBezTo>
                  <a:pt x="-443797" y="1056134"/>
                  <a:pt x="1921600" y="424283"/>
                  <a:pt x="4183409" y="0"/>
                </a:cubicBezTo>
                <a:cubicBezTo>
                  <a:pt x="6446473" y="90613"/>
                  <a:pt x="8161135" y="1119770"/>
                  <a:pt x="8366818" y="2263529"/>
                </a:cubicBezTo>
                <a:cubicBezTo>
                  <a:pt x="8475145" y="3038586"/>
                  <a:pt x="6459247" y="4566129"/>
                  <a:pt x="4183409" y="4527058"/>
                </a:cubicBezTo>
                <a:cubicBezTo>
                  <a:pt x="1863257" y="4557381"/>
                  <a:pt x="-120470" y="3720027"/>
                  <a:pt x="0" y="2263529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8566664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F4C8B-2AEB-4E32-922D-CDFA83BF16CC}"/>
              </a:ext>
            </a:extLst>
          </p:cNvPr>
          <p:cNvSpPr txBox="1"/>
          <p:nvPr/>
        </p:nvSpPr>
        <p:spPr>
          <a:xfrm>
            <a:off x="1455748" y="458942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sound generation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1FA86C-58F1-4F15-9D9A-AB8347906A35}"/>
              </a:ext>
            </a:extLst>
          </p:cNvPr>
          <p:cNvSpPr txBox="1"/>
          <p:nvPr/>
        </p:nvSpPr>
        <p:spPr>
          <a:xfrm>
            <a:off x="983971" y="249850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program in C-like syntax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4A9F80-8288-4930-B40C-E8892233AE99}"/>
              </a:ext>
            </a:extLst>
          </p:cNvPr>
          <p:cNvSpPr txBox="1"/>
          <p:nvPr/>
        </p:nvSpPr>
        <p:spPr>
          <a:xfrm>
            <a:off x="3081042" y="526222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effects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D8D556-5104-416C-B9ED-D9130F5ED44D}"/>
              </a:ext>
            </a:extLst>
          </p:cNvPr>
          <p:cNvSpPr txBox="1"/>
          <p:nvPr/>
        </p:nvSpPr>
        <p:spPr>
          <a:xfrm>
            <a:off x="666603" y="351833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>
                <a:latin typeface="Fira Code" panose="020B0809050000020004" pitchFamily="49" charset="0"/>
                <a:ea typeface="Fira Code" panose="020B0809050000020004" pitchFamily="49" charset="0"/>
              </a:rPr>
              <a:t>modulate w/ mouse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8DBC09-F34C-4BA3-9FC9-FB56993466C5}"/>
              </a:ext>
            </a:extLst>
          </p:cNvPr>
          <p:cNvSpPr/>
          <p:nvPr/>
        </p:nvSpPr>
        <p:spPr>
          <a:xfrm>
            <a:off x="4261887" y="1456146"/>
            <a:ext cx="7955280" cy="4527057"/>
          </a:xfrm>
          <a:custGeom>
            <a:avLst/>
            <a:gdLst>
              <a:gd name="connsiteX0" fmla="*/ 0 w 7955280"/>
              <a:gd name="connsiteY0" fmla="*/ 2263529 h 4527057"/>
              <a:gd name="connsiteX1" fmla="*/ 3977640 w 7955280"/>
              <a:gd name="connsiteY1" fmla="*/ 0 h 4527057"/>
              <a:gd name="connsiteX2" fmla="*/ 7955280 w 7955280"/>
              <a:gd name="connsiteY2" fmla="*/ 2263529 h 4527057"/>
              <a:gd name="connsiteX3" fmla="*/ 3977640 w 7955280"/>
              <a:gd name="connsiteY3" fmla="*/ 4527058 h 4527057"/>
              <a:gd name="connsiteX4" fmla="*/ 0 w 7955280"/>
              <a:gd name="connsiteY4" fmla="*/ 2263529 h 452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5280" h="4527057" fill="none" extrusionOk="0">
                <a:moveTo>
                  <a:pt x="0" y="2263529"/>
                </a:moveTo>
                <a:cubicBezTo>
                  <a:pt x="386509" y="828109"/>
                  <a:pt x="1482351" y="83849"/>
                  <a:pt x="3977640" y="0"/>
                </a:cubicBezTo>
                <a:cubicBezTo>
                  <a:pt x="5950012" y="95894"/>
                  <a:pt x="7935453" y="1078978"/>
                  <a:pt x="7955280" y="2263529"/>
                </a:cubicBezTo>
                <a:cubicBezTo>
                  <a:pt x="7501729" y="3599183"/>
                  <a:pt x="5996883" y="4636271"/>
                  <a:pt x="3977640" y="4527058"/>
                </a:cubicBezTo>
                <a:cubicBezTo>
                  <a:pt x="1883710" y="4611399"/>
                  <a:pt x="-51851" y="3291899"/>
                  <a:pt x="0" y="2263529"/>
                </a:cubicBezTo>
                <a:close/>
              </a:path>
              <a:path w="7955280" h="4527057" stroke="0" extrusionOk="0">
                <a:moveTo>
                  <a:pt x="0" y="2263529"/>
                </a:moveTo>
                <a:cubicBezTo>
                  <a:pt x="-51555" y="1383647"/>
                  <a:pt x="1888091" y="102143"/>
                  <a:pt x="3977640" y="0"/>
                </a:cubicBezTo>
                <a:cubicBezTo>
                  <a:pt x="6209618" y="-69692"/>
                  <a:pt x="7838533" y="1252686"/>
                  <a:pt x="7955280" y="2263529"/>
                </a:cubicBezTo>
                <a:cubicBezTo>
                  <a:pt x="8084746" y="3783185"/>
                  <a:pt x="6176269" y="4652966"/>
                  <a:pt x="3977640" y="4527058"/>
                </a:cubicBezTo>
                <a:cubicBezTo>
                  <a:pt x="1546566" y="4475836"/>
                  <a:pt x="-59377" y="3468071"/>
                  <a:pt x="0" y="226352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3739277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82342-A8C9-49D0-BB14-66ECDF3E8D44}"/>
              </a:ext>
            </a:extLst>
          </p:cNvPr>
          <p:cNvSpPr txBox="1"/>
          <p:nvPr/>
        </p:nvSpPr>
        <p:spPr>
          <a:xfrm>
            <a:off x="8538287" y="2510754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program in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lua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6D4905-E8E2-47DF-93EF-EFB73DFD0931}"/>
              </a:ext>
            </a:extLst>
          </p:cNvPr>
          <p:cNvSpPr txBox="1"/>
          <p:nvPr/>
        </p:nvSpPr>
        <p:spPr>
          <a:xfrm>
            <a:off x="8405556" y="3530589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modulate w/ button/knobs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CBF5C6-78CA-4420-9EB3-F63447E2327A}"/>
              </a:ext>
            </a:extLst>
          </p:cNvPr>
          <p:cNvSpPr txBox="1"/>
          <p:nvPr/>
        </p:nvSpPr>
        <p:spPr>
          <a:xfrm>
            <a:off x="7939596" y="4526038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speaks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monome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 protocols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AADC4-9C8A-4B57-ABEF-A3BFD4A6F49D}"/>
              </a:ext>
            </a:extLst>
          </p:cNvPr>
          <p:cNvSpPr txBox="1"/>
          <p:nvPr/>
        </p:nvSpPr>
        <p:spPr>
          <a:xfrm>
            <a:off x="4789937" y="3379840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sample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playback/recording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86EA1-1C04-49F0-A1D2-D1A930D8DB2D}"/>
              </a:ext>
            </a:extLst>
          </p:cNvPr>
          <p:cNvSpPr txBox="1"/>
          <p:nvPr/>
        </p:nvSpPr>
        <p:spPr>
          <a:xfrm>
            <a:off x="4895613" y="271877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speaks midi/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osc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60F001-89CF-4459-B385-47621D90354C}"/>
              </a:ext>
            </a:extLst>
          </p:cNvPr>
          <p:cNvSpPr txBox="1"/>
          <p:nvPr/>
        </p:nvSpPr>
        <p:spPr>
          <a:xfrm>
            <a:off x="5849488" y="432912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gui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350705-233E-45D8-8257-44169825E0ED}"/>
              </a:ext>
            </a:extLst>
          </p:cNvPr>
          <p:cNvSpPr txBox="1"/>
          <p:nvPr/>
        </p:nvSpPr>
        <p:spPr>
          <a:xfrm>
            <a:off x="8805734" y="6423045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https://monome.org/docs/norns/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142CED-8C84-46B5-AA52-6ED6DAA0FB3C}"/>
              </a:ext>
            </a:extLst>
          </p:cNvPr>
          <p:cNvSpPr/>
          <p:nvPr/>
        </p:nvSpPr>
        <p:spPr>
          <a:xfrm>
            <a:off x="5103935" y="4930155"/>
            <a:ext cx="1343025" cy="784815"/>
          </a:xfrm>
          <a:prstGeom prst="ellipse">
            <a:avLst/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5B73F8-510F-457E-AD81-9CE2747112F1}"/>
              </a:ext>
            </a:extLst>
          </p:cNvPr>
          <p:cNvSpPr/>
          <p:nvPr/>
        </p:nvSpPr>
        <p:spPr>
          <a:xfrm>
            <a:off x="4149068" y="4510587"/>
            <a:ext cx="1343025" cy="784815"/>
          </a:xfrm>
          <a:prstGeom prst="ellipse">
            <a:avLst/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6C6CDC-1144-4B53-A8E8-B98980058226}"/>
              </a:ext>
            </a:extLst>
          </p:cNvPr>
          <p:cNvSpPr/>
          <p:nvPr/>
        </p:nvSpPr>
        <p:spPr>
          <a:xfrm>
            <a:off x="4182005" y="3869400"/>
            <a:ext cx="612668" cy="784815"/>
          </a:xfrm>
          <a:prstGeom prst="ellipse">
            <a:avLst/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4D9F36-793E-4226-86C7-AA48C4480FE0}"/>
              </a:ext>
            </a:extLst>
          </p:cNvPr>
          <p:cNvSpPr/>
          <p:nvPr/>
        </p:nvSpPr>
        <p:spPr>
          <a:xfrm>
            <a:off x="3356747" y="3321698"/>
            <a:ext cx="1343025" cy="784815"/>
          </a:xfrm>
          <a:prstGeom prst="ellipse">
            <a:avLst/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800B00-98EE-4033-A0B9-6252FBC0E54D}"/>
              </a:ext>
            </a:extLst>
          </p:cNvPr>
          <p:cNvSpPr/>
          <p:nvPr/>
        </p:nvSpPr>
        <p:spPr>
          <a:xfrm rot="1657160">
            <a:off x="4133323" y="2982555"/>
            <a:ext cx="436685" cy="865965"/>
          </a:xfrm>
          <a:prstGeom prst="ellipse">
            <a:avLst/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174E5A-2768-45B3-A6C0-0EF3F7E90FCA}"/>
              </a:ext>
            </a:extLst>
          </p:cNvPr>
          <p:cNvSpPr/>
          <p:nvPr/>
        </p:nvSpPr>
        <p:spPr>
          <a:xfrm rot="1657160">
            <a:off x="4618856" y="2335424"/>
            <a:ext cx="191816" cy="865965"/>
          </a:xfrm>
          <a:prstGeom prst="ellipse">
            <a:avLst/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5D0FEC-B973-4D76-876B-06535377E88E}"/>
              </a:ext>
            </a:extLst>
          </p:cNvPr>
          <p:cNvSpPr/>
          <p:nvPr/>
        </p:nvSpPr>
        <p:spPr>
          <a:xfrm rot="2646584">
            <a:off x="5001514" y="1989437"/>
            <a:ext cx="314424" cy="868670"/>
          </a:xfrm>
          <a:prstGeom prst="ellipse">
            <a:avLst/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AA9C06-492E-4AD0-B6D1-894FDF538DF6}"/>
              </a:ext>
            </a:extLst>
          </p:cNvPr>
          <p:cNvSpPr/>
          <p:nvPr/>
        </p:nvSpPr>
        <p:spPr>
          <a:xfrm rot="3001115">
            <a:off x="5367540" y="1650724"/>
            <a:ext cx="436685" cy="865965"/>
          </a:xfrm>
          <a:prstGeom prst="ellipse">
            <a:avLst/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7F0427B-9A69-4D93-9DE2-8100C6333961}"/>
              </a:ext>
            </a:extLst>
          </p:cNvPr>
          <p:cNvSpPr/>
          <p:nvPr/>
        </p:nvSpPr>
        <p:spPr>
          <a:xfrm rot="5174498">
            <a:off x="5843758" y="1586822"/>
            <a:ext cx="436685" cy="865965"/>
          </a:xfrm>
          <a:prstGeom prst="ellipse">
            <a:avLst/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D72B26-A7A2-4FE5-96FB-BD569F6AD639}"/>
              </a:ext>
            </a:extLst>
          </p:cNvPr>
          <p:cNvSpPr txBox="1"/>
          <p:nvPr/>
        </p:nvSpPr>
        <p:spPr>
          <a:xfrm rot="18645027">
            <a:off x="-145366" y="993412"/>
            <a:ext cx="2039341" cy="369332"/>
          </a:xfrm>
          <a:custGeom>
            <a:avLst/>
            <a:gdLst>
              <a:gd name="connsiteX0" fmla="*/ 0 w 2039341"/>
              <a:gd name="connsiteY0" fmla="*/ 0 h 369332"/>
              <a:gd name="connsiteX1" fmla="*/ 720567 w 2039341"/>
              <a:gd name="connsiteY1" fmla="*/ 0 h 369332"/>
              <a:gd name="connsiteX2" fmla="*/ 1441134 w 2039341"/>
              <a:gd name="connsiteY2" fmla="*/ 0 h 369332"/>
              <a:gd name="connsiteX3" fmla="*/ 2039341 w 2039341"/>
              <a:gd name="connsiteY3" fmla="*/ 0 h 369332"/>
              <a:gd name="connsiteX4" fmla="*/ 2039341 w 2039341"/>
              <a:gd name="connsiteY4" fmla="*/ 369332 h 369332"/>
              <a:gd name="connsiteX5" fmla="*/ 1400347 w 2039341"/>
              <a:gd name="connsiteY5" fmla="*/ 369332 h 369332"/>
              <a:gd name="connsiteX6" fmla="*/ 700174 w 2039341"/>
              <a:gd name="connsiteY6" fmla="*/ 369332 h 369332"/>
              <a:gd name="connsiteX7" fmla="*/ 0 w 2039341"/>
              <a:gd name="connsiteY7" fmla="*/ 369332 h 369332"/>
              <a:gd name="connsiteX8" fmla="*/ 0 w 203934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9341" h="369332" fill="none" extrusionOk="0">
                <a:moveTo>
                  <a:pt x="0" y="0"/>
                </a:moveTo>
                <a:cubicBezTo>
                  <a:pt x="275112" y="-2222"/>
                  <a:pt x="469864" y="-4632"/>
                  <a:pt x="720567" y="0"/>
                </a:cubicBezTo>
                <a:cubicBezTo>
                  <a:pt x="971270" y="4632"/>
                  <a:pt x="1172389" y="-31143"/>
                  <a:pt x="1441134" y="0"/>
                </a:cubicBezTo>
                <a:cubicBezTo>
                  <a:pt x="1709879" y="31143"/>
                  <a:pt x="1791601" y="-22892"/>
                  <a:pt x="2039341" y="0"/>
                </a:cubicBezTo>
                <a:cubicBezTo>
                  <a:pt x="2043527" y="170229"/>
                  <a:pt x="2051449" y="219444"/>
                  <a:pt x="2039341" y="369332"/>
                </a:cubicBezTo>
                <a:cubicBezTo>
                  <a:pt x="1721702" y="369658"/>
                  <a:pt x="1703273" y="339484"/>
                  <a:pt x="1400347" y="369332"/>
                </a:cubicBezTo>
                <a:cubicBezTo>
                  <a:pt x="1097421" y="399180"/>
                  <a:pt x="1023641" y="386930"/>
                  <a:pt x="700174" y="369332"/>
                </a:cubicBezTo>
                <a:cubicBezTo>
                  <a:pt x="376707" y="351734"/>
                  <a:pt x="255339" y="401952"/>
                  <a:pt x="0" y="369332"/>
                </a:cubicBezTo>
                <a:cubicBezTo>
                  <a:pt x="9895" y="240921"/>
                  <a:pt x="-14571" y="175144"/>
                  <a:pt x="0" y="0"/>
                </a:cubicBezTo>
                <a:close/>
              </a:path>
              <a:path w="2039341" h="369332" stroke="0" extrusionOk="0">
                <a:moveTo>
                  <a:pt x="0" y="0"/>
                </a:moveTo>
                <a:cubicBezTo>
                  <a:pt x="150479" y="-25697"/>
                  <a:pt x="469861" y="-13901"/>
                  <a:pt x="720567" y="0"/>
                </a:cubicBezTo>
                <a:cubicBezTo>
                  <a:pt x="971273" y="13901"/>
                  <a:pt x="1209583" y="30359"/>
                  <a:pt x="1420741" y="0"/>
                </a:cubicBezTo>
                <a:cubicBezTo>
                  <a:pt x="1631899" y="-30359"/>
                  <a:pt x="1894755" y="554"/>
                  <a:pt x="2039341" y="0"/>
                </a:cubicBezTo>
                <a:cubicBezTo>
                  <a:pt x="2034278" y="84447"/>
                  <a:pt x="2033000" y="287712"/>
                  <a:pt x="2039341" y="369332"/>
                </a:cubicBezTo>
                <a:cubicBezTo>
                  <a:pt x="1782628" y="386718"/>
                  <a:pt x="1622848" y="361188"/>
                  <a:pt x="1318774" y="369332"/>
                </a:cubicBezTo>
                <a:cubicBezTo>
                  <a:pt x="1014700" y="377476"/>
                  <a:pt x="992659" y="391016"/>
                  <a:pt x="700174" y="369332"/>
                </a:cubicBezTo>
                <a:cubicBezTo>
                  <a:pt x="407689" y="347648"/>
                  <a:pt x="280417" y="353161"/>
                  <a:pt x="0" y="369332"/>
                </a:cubicBezTo>
                <a:cubicBezTo>
                  <a:pt x="4467" y="201478"/>
                  <a:pt x="-17058" y="15645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25899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SuperCollider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1A7325-3A36-4375-8AAC-93B819E36401}"/>
              </a:ext>
            </a:extLst>
          </p:cNvPr>
          <p:cNvSpPr txBox="1"/>
          <p:nvPr/>
        </p:nvSpPr>
        <p:spPr>
          <a:xfrm rot="2172439">
            <a:off x="10863124" y="816980"/>
            <a:ext cx="898003" cy="369332"/>
          </a:xfrm>
          <a:custGeom>
            <a:avLst/>
            <a:gdLst>
              <a:gd name="connsiteX0" fmla="*/ 0 w 898003"/>
              <a:gd name="connsiteY0" fmla="*/ 0 h 369332"/>
              <a:gd name="connsiteX1" fmla="*/ 466962 w 898003"/>
              <a:gd name="connsiteY1" fmla="*/ 0 h 369332"/>
              <a:gd name="connsiteX2" fmla="*/ 898003 w 898003"/>
              <a:gd name="connsiteY2" fmla="*/ 0 h 369332"/>
              <a:gd name="connsiteX3" fmla="*/ 898003 w 898003"/>
              <a:gd name="connsiteY3" fmla="*/ 369332 h 369332"/>
              <a:gd name="connsiteX4" fmla="*/ 449002 w 898003"/>
              <a:gd name="connsiteY4" fmla="*/ 369332 h 369332"/>
              <a:gd name="connsiteX5" fmla="*/ 0 w 898003"/>
              <a:gd name="connsiteY5" fmla="*/ 369332 h 369332"/>
              <a:gd name="connsiteX6" fmla="*/ 0 w 898003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003" h="369332" fill="none" extrusionOk="0">
                <a:moveTo>
                  <a:pt x="0" y="0"/>
                </a:moveTo>
                <a:cubicBezTo>
                  <a:pt x="144589" y="-1260"/>
                  <a:pt x="356822" y="48874"/>
                  <a:pt x="466962" y="0"/>
                </a:cubicBezTo>
                <a:cubicBezTo>
                  <a:pt x="577102" y="-48874"/>
                  <a:pt x="751211" y="29087"/>
                  <a:pt x="898003" y="0"/>
                </a:cubicBezTo>
                <a:cubicBezTo>
                  <a:pt x="901427" y="154841"/>
                  <a:pt x="883655" y="190556"/>
                  <a:pt x="898003" y="369332"/>
                </a:cubicBezTo>
                <a:cubicBezTo>
                  <a:pt x="676358" y="383160"/>
                  <a:pt x="605965" y="348302"/>
                  <a:pt x="449002" y="369332"/>
                </a:cubicBezTo>
                <a:cubicBezTo>
                  <a:pt x="292039" y="390362"/>
                  <a:pt x="181504" y="343183"/>
                  <a:pt x="0" y="369332"/>
                </a:cubicBezTo>
                <a:cubicBezTo>
                  <a:pt x="-33835" y="224641"/>
                  <a:pt x="39453" y="170517"/>
                  <a:pt x="0" y="0"/>
                </a:cubicBezTo>
                <a:close/>
              </a:path>
              <a:path w="898003" h="369332" stroke="0" extrusionOk="0">
                <a:moveTo>
                  <a:pt x="0" y="0"/>
                </a:moveTo>
                <a:cubicBezTo>
                  <a:pt x="173664" y="-33301"/>
                  <a:pt x="231575" y="8852"/>
                  <a:pt x="431041" y="0"/>
                </a:cubicBezTo>
                <a:cubicBezTo>
                  <a:pt x="630507" y="-8852"/>
                  <a:pt x="777977" y="23162"/>
                  <a:pt x="898003" y="0"/>
                </a:cubicBezTo>
                <a:cubicBezTo>
                  <a:pt x="906977" y="116643"/>
                  <a:pt x="879645" y="217345"/>
                  <a:pt x="898003" y="369332"/>
                </a:cubicBezTo>
                <a:cubicBezTo>
                  <a:pt x="810436" y="372662"/>
                  <a:pt x="664273" y="334796"/>
                  <a:pt x="475942" y="369332"/>
                </a:cubicBezTo>
                <a:cubicBezTo>
                  <a:pt x="287611" y="403868"/>
                  <a:pt x="131784" y="316084"/>
                  <a:pt x="0" y="369332"/>
                </a:cubicBezTo>
                <a:cubicBezTo>
                  <a:pt x="-41347" y="223896"/>
                  <a:pt x="25203" y="16399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679153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norns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37" name="Picture 36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941703BD-C6BA-451C-911B-3182EC19F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40" y="40544"/>
            <a:ext cx="3429542" cy="2102307"/>
          </a:xfrm>
          <a:custGeom>
            <a:avLst/>
            <a:gdLst>
              <a:gd name="connsiteX0" fmla="*/ 0 w 3429542"/>
              <a:gd name="connsiteY0" fmla="*/ 0 h 2102307"/>
              <a:gd name="connsiteX1" fmla="*/ 583022 w 3429542"/>
              <a:gd name="connsiteY1" fmla="*/ 0 h 2102307"/>
              <a:gd name="connsiteX2" fmla="*/ 1234635 w 3429542"/>
              <a:gd name="connsiteY2" fmla="*/ 0 h 2102307"/>
              <a:gd name="connsiteX3" fmla="*/ 1989134 w 3429542"/>
              <a:gd name="connsiteY3" fmla="*/ 0 h 2102307"/>
              <a:gd name="connsiteX4" fmla="*/ 2640747 w 3429542"/>
              <a:gd name="connsiteY4" fmla="*/ 0 h 2102307"/>
              <a:gd name="connsiteX5" fmla="*/ 3429542 w 3429542"/>
              <a:gd name="connsiteY5" fmla="*/ 0 h 2102307"/>
              <a:gd name="connsiteX6" fmla="*/ 3429542 w 3429542"/>
              <a:gd name="connsiteY6" fmla="*/ 546600 h 2102307"/>
              <a:gd name="connsiteX7" fmla="*/ 3429542 w 3429542"/>
              <a:gd name="connsiteY7" fmla="*/ 1051154 h 2102307"/>
              <a:gd name="connsiteX8" fmla="*/ 3429542 w 3429542"/>
              <a:gd name="connsiteY8" fmla="*/ 1534684 h 2102307"/>
              <a:gd name="connsiteX9" fmla="*/ 3429542 w 3429542"/>
              <a:gd name="connsiteY9" fmla="*/ 2102307 h 2102307"/>
              <a:gd name="connsiteX10" fmla="*/ 2777929 w 3429542"/>
              <a:gd name="connsiteY10" fmla="*/ 2102307 h 2102307"/>
              <a:gd name="connsiteX11" fmla="*/ 2160611 w 3429542"/>
              <a:gd name="connsiteY11" fmla="*/ 2102307 h 2102307"/>
              <a:gd name="connsiteX12" fmla="*/ 1474703 w 3429542"/>
              <a:gd name="connsiteY12" fmla="*/ 2102307 h 2102307"/>
              <a:gd name="connsiteX13" fmla="*/ 891681 w 3429542"/>
              <a:gd name="connsiteY13" fmla="*/ 2102307 h 2102307"/>
              <a:gd name="connsiteX14" fmla="*/ 0 w 3429542"/>
              <a:gd name="connsiteY14" fmla="*/ 2102307 h 2102307"/>
              <a:gd name="connsiteX15" fmla="*/ 0 w 3429542"/>
              <a:gd name="connsiteY15" fmla="*/ 1534684 h 2102307"/>
              <a:gd name="connsiteX16" fmla="*/ 0 w 3429542"/>
              <a:gd name="connsiteY16" fmla="*/ 988084 h 2102307"/>
              <a:gd name="connsiteX17" fmla="*/ 0 w 3429542"/>
              <a:gd name="connsiteY17" fmla="*/ 525577 h 2102307"/>
              <a:gd name="connsiteX18" fmla="*/ 0 w 3429542"/>
              <a:gd name="connsiteY18" fmla="*/ 0 h 210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29542" h="2102307" fill="none" extrusionOk="0">
                <a:moveTo>
                  <a:pt x="0" y="0"/>
                </a:moveTo>
                <a:cubicBezTo>
                  <a:pt x="256491" y="-28248"/>
                  <a:pt x="461611" y="5202"/>
                  <a:pt x="583022" y="0"/>
                </a:cubicBezTo>
                <a:cubicBezTo>
                  <a:pt x="704433" y="-5202"/>
                  <a:pt x="930269" y="-24369"/>
                  <a:pt x="1234635" y="0"/>
                </a:cubicBezTo>
                <a:cubicBezTo>
                  <a:pt x="1539001" y="24369"/>
                  <a:pt x="1832543" y="-28998"/>
                  <a:pt x="1989134" y="0"/>
                </a:cubicBezTo>
                <a:cubicBezTo>
                  <a:pt x="2145725" y="28998"/>
                  <a:pt x="2496873" y="17531"/>
                  <a:pt x="2640747" y="0"/>
                </a:cubicBezTo>
                <a:cubicBezTo>
                  <a:pt x="2784621" y="-17531"/>
                  <a:pt x="3091500" y="29332"/>
                  <a:pt x="3429542" y="0"/>
                </a:cubicBezTo>
                <a:cubicBezTo>
                  <a:pt x="3445416" y="133667"/>
                  <a:pt x="3447488" y="359803"/>
                  <a:pt x="3429542" y="546600"/>
                </a:cubicBezTo>
                <a:cubicBezTo>
                  <a:pt x="3411596" y="733397"/>
                  <a:pt x="3436335" y="882390"/>
                  <a:pt x="3429542" y="1051154"/>
                </a:cubicBezTo>
                <a:cubicBezTo>
                  <a:pt x="3422749" y="1219918"/>
                  <a:pt x="3416553" y="1324206"/>
                  <a:pt x="3429542" y="1534684"/>
                </a:cubicBezTo>
                <a:cubicBezTo>
                  <a:pt x="3442532" y="1745162"/>
                  <a:pt x="3406223" y="1825312"/>
                  <a:pt x="3429542" y="2102307"/>
                </a:cubicBezTo>
                <a:cubicBezTo>
                  <a:pt x="3239253" y="2119355"/>
                  <a:pt x="2948693" y="2131406"/>
                  <a:pt x="2777929" y="2102307"/>
                </a:cubicBezTo>
                <a:cubicBezTo>
                  <a:pt x="2607165" y="2073208"/>
                  <a:pt x="2395700" y="2127131"/>
                  <a:pt x="2160611" y="2102307"/>
                </a:cubicBezTo>
                <a:cubicBezTo>
                  <a:pt x="1925522" y="2077483"/>
                  <a:pt x="1706821" y="2123368"/>
                  <a:pt x="1474703" y="2102307"/>
                </a:cubicBezTo>
                <a:cubicBezTo>
                  <a:pt x="1242585" y="2081246"/>
                  <a:pt x="1058698" y="2112781"/>
                  <a:pt x="891681" y="2102307"/>
                </a:cubicBezTo>
                <a:cubicBezTo>
                  <a:pt x="724664" y="2091833"/>
                  <a:pt x="229633" y="2085823"/>
                  <a:pt x="0" y="2102307"/>
                </a:cubicBezTo>
                <a:cubicBezTo>
                  <a:pt x="18324" y="1914440"/>
                  <a:pt x="-11206" y="1777642"/>
                  <a:pt x="0" y="1534684"/>
                </a:cubicBezTo>
                <a:cubicBezTo>
                  <a:pt x="11206" y="1291726"/>
                  <a:pt x="21657" y="1112768"/>
                  <a:pt x="0" y="988084"/>
                </a:cubicBezTo>
                <a:cubicBezTo>
                  <a:pt x="-21657" y="863400"/>
                  <a:pt x="15318" y="658543"/>
                  <a:pt x="0" y="525577"/>
                </a:cubicBezTo>
                <a:cubicBezTo>
                  <a:pt x="-15318" y="392611"/>
                  <a:pt x="21274" y="108390"/>
                  <a:pt x="0" y="0"/>
                </a:cubicBezTo>
                <a:close/>
              </a:path>
              <a:path w="3429542" h="2102307" stroke="0" extrusionOk="0">
                <a:moveTo>
                  <a:pt x="0" y="0"/>
                </a:moveTo>
                <a:cubicBezTo>
                  <a:pt x="179430" y="2143"/>
                  <a:pt x="483950" y="-9041"/>
                  <a:pt x="617318" y="0"/>
                </a:cubicBezTo>
                <a:cubicBezTo>
                  <a:pt x="750686" y="9041"/>
                  <a:pt x="1189918" y="-22676"/>
                  <a:pt x="1371817" y="0"/>
                </a:cubicBezTo>
                <a:cubicBezTo>
                  <a:pt x="1553716" y="22676"/>
                  <a:pt x="1790721" y="20676"/>
                  <a:pt x="1989134" y="0"/>
                </a:cubicBezTo>
                <a:cubicBezTo>
                  <a:pt x="2187547" y="-20676"/>
                  <a:pt x="2428254" y="-21883"/>
                  <a:pt x="2572157" y="0"/>
                </a:cubicBezTo>
                <a:cubicBezTo>
                  <a:pt x="2716060" y="21883"/>
                  <a:pt x="3122003" y="1303"/>
                  <a:pt x="3429542" y="0"/>
                </a:cubicBezTo>
                <a:cubicBezTo>
                  <a:pt x="3413242" y="243778"/>
                  <a:pt x="3455491" y="326072"/>
                  <a:pt x="3429542" y="567623"/>
                </a:cubicBezTo>
                <a:cubicBezTo>
                  <a:pt x="3403593" y="809174"/>
                  <a:pt x="3407113" y="813105"/>
                  <a:pt x="3429542" y="1030130"/>
                </a:cubicBezTo>
                <a:cubicBezTo>
                  <a:pt x="3451971" y="1247155"/>
                  <a:pt x="3431544" y="1277707"/>
                  <a:pt x="3429542" y="1513661"/>
                </a:cubicBezTo>
                <a:cubicBezTo>
                  <a:pt x="3427540" y="1749615"/>
                  <a:pt x="3437979" y="1889018"/>
                  <a:pt x="3429542" y="2102307"/>
                </a:cubicBezTo>
                <a:cubicBezTo>
                  <a:pt x="3251590" y="2085736"/>
                  <a:pt x="2975854" y="2092619"/>
                  <a:pt x="2743634" y="2102307"/>
                </a:cubicBezTo>
                <a:cubicBezTo>
                  <a:pt x="2511414" y="2111995"/>
                  <a:pt x="2393949" y="2116433"/>
                  <a:pt x="2126316" y="2102307"/>
                </a:cubicBezTo>
                <a:cubicBezTo>
                  <a:pt x="1858683" y="2088181"/>
                  <a:pt x="1700396" y="2127918"/>
                  <a:pt x="1508998" y="2102307"/>
                </a:cubicBezTo>
                <a:cubicBezTo>
                  <a:pt x="1317600" y="2076696"/>
                  <a:pt x="979834" y="2134408"/>
                  <a:pt x="823090" y="2102307"/>
                </a:cubicBezTo>
                <a:cubicBezTo>
                  <a:pt x="666346" y="2070206"/>
                  <a:pt x="253289" y="2062711"/>
                  <a:pt x="0" y="2102307"/>
                </a:cubicBezTo>
                <a:cubicBezTo>
                  <a:pt x="20830" y="1845355"/>
                  <a:pt x="-19552" y="1835723"/>
                  <a:pt x="0" y="1576730"/>
                </a:cubicBezTo>
                <a:cubicBezTo>
                  <a:pt x="19552" y="1317737"/>
                  <a:pt x="6086" y="1302143"/>
                  <a:pt x="0" y="1072177"/>
                </a:cubicBezTo>
                <a:cubicBezTo>
                  <a:pt x="-6086" y="842211"/>
                  <a:pt x="-18633" y="796434"/>
                  <a:pt x="0" y="546600"/>
                </a:cubicBezTo>
                <a:cubicBezTo>
                  <a:pt x="18633" y="296766"/>
                  <a:pt x="17449" y="22492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576461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25CCEBF-0DEA-4177-A326-EB44017396F6}"/>
              </a:ext>
            </a:extLst>
          </p:cNvPr>
          <p:cNvSpPr txBox="1"/>
          <p:nvPr/>
        </p:nvSpPr>
        <p:spPr>
          <a:xfrm>
            <a:off x="5726829" y="219705"/>
            <a:ext cx="816249" cy="1323439"/>
          </a:xfrm>
          <a:custGeom>
            <a:avLst/>
            <a:gdLst>
              <a:gd name="connsiteX0" fmla="*/ 0 w 816249"/>
              <a:gd name="connsiteY0" fmla="*/ 0 h 1323439"/>
              <a:gd name="connsiteX1" fmla="*/ 399962 w 816249"/>
              <a:gd name="connsiteY1" fmla="*/ 0 h 1323439"/>
              <a:gd name="connsiteX2" fmla="*/ 816249 w 816249"/>
              <a:gd name="connsiteY2" fmla="*/ 0 h 1323439"/>
              <a:gd name="connsiteX3" fmla="*/ 816249 w 816249"/>
              <a:gd name="connsiteY3" fmla="*/ 454381 h 1323439"/>
              <a:gd name="connsiteX4" fmla="*/ 816249 w 816249"/>
              <a:gd name="connsiteY4" fmla="*/ 855824 h 1323439"/>
              <a:gd name="connsiteX5" fmla="*/ 816249 w 816249"/>
              <a:gd name="connsiteY5" fmla="*/ 1323439 h 1323439"/>
              <a:gd name="connsiteX6" fmla="*/ 432612 w 816249"/>
              <a:gd name="connsiteY6" fmla="*/ 1323439 h 1323439"/>
              <a:gd name="connsiteX7" fmla="*/ 0 w 816249"/>
              <a:gd name="connsiteY7" fmla="*/ 1323439 h 1323439"/>
              <a:gd name="connsiteX8" fmla="*/ 0 w 816249"/>
              <a:gd name="connsiteY8" fmla="*/ 855824 h 1323439"/>
              <a:gd name="connsiteX9" fmla="*/ 0 w 816249"/>
              <a:gd name="connsiteY9" fmla="*/ 454381 h 1323439"/>
              <a:gd name="connsiteX10" fmla="*/ 0 w 816249"/>
              <a:gd name="connsiteY10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6249" h="1323439" fill="none" extrusionOk="0">
                <a:moveTo>
                  <a:pt x="0" y="0"/>
                </a:moveTo>
                <a:cubicBezTo>
                  <a:pt x="110607" y="-21801"/>
                  <a:pt x="308009" y="32231"/>
                  <a:pt x="399962" y="0"/>
                </a:cubicBezTo>
                <a:cubicBezTo>
                  <a:pt x="491915" y="-32231"/>
                  <a:pt x="653379" y="28172"/>
                  <a:pt x="816249" y="0"/>
                </a:cubicBezTo>
                <a:cubicBezTo>
                  <a:pt x="821393" y="104283"/>
                  <a:pt x="806497" y="246034"/>
                  <a:pt x="816249" y="454381"/>
                </a:cubicBezTo>
                <a:cubicBezTo>
                  <a:pt x="826001" y="662728"/>
                  <a:pt x="794773" y="774161"/>
                  <a:pt x="816249" y="855824"/>
                </a:cubicBezTo>
                <a:cubicBezTo>
                  <a:pt x="837725" y="937487"/>
                  <a:pt x="762621" y="1171505"/>
                  <a:pt x="816249" y="1323439"/>
                </a:cubicBezTo>
                <a:cubicBezTo>
                  <a:pt x="664822" y="1355610"/>
                  <a:pt x="619052" y="1316552"/>
                  <a:pt x="432612" y="1323439"/>
                </a:cubicBezTo>
                <a:cubicBezTo>
                  <a:pt x="246172" y="1330326"/>
                  <a:pt x="163406" y="1304735"/>
                  <a:pt x="0" y="1323439"/>
                </a:cubicBezTo>
                <a:cubicBezTo>
                  <a:pt x="-34788" y="1128474"/>
                  <a:pt x="1396" y="1016031"/>
                  <a:pt x="0" y="855824"/>
                </a:cubicBezTo>
                <a:cubicBezTo>
                  <a:pt x="-1396" y="695617"/>
                  <a:pt x="2974" y="591949"/>
                  <a:pt x="0" y="454381"/>
                </a:cubicBezTo>
                <a:cubicBezTo>
                  <a:pt x="-2974" y="316813"/>
                  <a:pt x="30776" y="185806"/>
                  <a:pt x="0" y="0"/>
                </a:cubicBezTo>
                <a:close/>
              </a:path>
              <a:path w="816249" h="1323439" stroke="0" extrusionOk="0">
                <a:moveTo>
                  <a:pt x="0" y="0"/>
                </a:moveTo>
                <a:cubicBezTo>
                  <a:pt x="159289" y="-19511"/>
                  <a:pt x="246931" y="25981"/>
                  <a:pt x="424449" y="0"/>
                </a:cubicBezTo>
                <a:cubicBezTo>
                  <a:pt x="601967" y="-25981"/>
                  <a:pt x="633396" y="27329"/>
                  <a:pt x="816249" y="0"/>
                </a:cubicBezTo>
                <a:cubicBezTo>
                  <a:pt x="862761" y="162434"/>
                  <a:pt x="814219" y="263306"/>
                  <a:pt x="816249" y="414678"/>
                </a:cubicBezTo>
                <a:cubicBezTo>
                  <a:pt x="818279" y="566050"/>
                  <a:pt x="812848" y="617531"/>
                  <a:pt x="816249" y="816121"/>
                </a:cubicBezTo>
                <a:cubicBezTo>
                  <a:pt x="819650" y="1014711"/>
                  <a:pt x="770973" y="1102535"/>
                  <a:pt x="816249" y="1323439"/>
                </a:cubicBezTo>
                <a:cubicBezTo>
                  <a:pt x="695124" y="1327815"/>
                  <a:pt x="489994" y="1276012"/>
                  <a:pt x="408125" y="1323439"/>
                </a:cubicBezTo>
                <a:cubicBezTo>
                  <a:pt x="326256" y="1370866"/>
                  <a:pt x="123877" y="1316462"/>
                  <a:pt x="0" y="1323439"/>
                </a:cubicBezTo>
                <a:cubicBezTo>
                  <a:pt x="-12180" y="1112498"/>
                  <a:pt x="13608" y="1055334"/>
                  <a:pt x="0" y="869058"/>
                </a:cubicBezTo>
                <a:cubicBezTo>
                  <a:pt x="-13608" y="682782"/>
                  <a:pt x="43669" y="651923"/>
                  <a:pt x="0" y="467615"/>
                </a:cubicBezTo>
                <a:cubicBezTo>
                  <a:pt x="-43669" y="283307"/>
                  <a:pt x="1638" y="22680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1535738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Fira Code" panose="020B0809050000020004" pitchFamily="49" charset="0"/>
                <a:ea typeface="Fira Code" panose="020B0809050000020004" pitchFamily="49" charset="0"/>
              </a:rPr>
              <a:t>+</a:t>
            </a:r>
          </a:p>
        </p:txBody>
      </p:sp>
      <p:pic>
        <p:nvPicPr>
          <p:cNvPr id="39" name="Picture 38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75A24264-35EB-44A6-9511-27C861048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538" y="52794"/>
            <a:ext cx="3135086" cy="2090057"/>
          </a:xfrm>
          <a:custGeom>
            <a:avLst/>
            <a:gdLst>
              <a:gd name="connsiteX0" fmla="*/ 0 w 3135086"/>
              <a:gd name="connsiteY0" fmla="*/ 0 h 2090057"/>
              <a:gd name="connsiteX1" fmla="*/ 689719 w 3135086"/>
              <a:gd name="connsiteY1" fmla="*/ 0 h 2090057"/>
              <a:gd name="connsiteX2" fmla="*/ 1222684 w 3135086"/>
              <a:gd name="connsiteY2" fmla="*/ 0 h 2090057"/>
              <a:gd name="connsiteX3" fmla="*/ 1786999 w 3135086"/>
              <a:gd name="connsiteY3" fmla="*/ 0 h 2090057"/>
              <a:gd name="connsiteX4" fmla="*/ 2351315 w 3135086"/>
              <a:gd name="connsiteY4" fmla="*/ 0 h 2090057"/>
              <a:gd name="connsiteX5" fmla="*/ 3135086 w 3135086"/>
              <a:gd name="connsiteY5" fmla="*/ 0 h 2090057"/>
              <a:gd name="connsiteX6" fmla="*/ 3135086 w 3135086"/>
              <a:gd name="connsiteY6" fmla="*/ 738487 h 2090057"/>
              <a:gd name="connsiteX7" fmla="*/ 3135086 w 3135086"/>
              <a:gd name="connsiteY7" fmla="*/ 1456073 h 2090057"/>
              <a:gd name="connsiteX8" fmla="*/ 3135086 w 3135086"/>
              <a:gd name="connsiteY8" fmla="*/ 2090057 h 2090057"/>
              <a:gd name="connsiteX9" fmla="*/ 2508069 w 3135086"/>
              <a:gd name="connsiteY9" fmla="*/ 2090057 h 2090057"/>
              <a:gd name="connsiteX10" fmla="*/ 1881052 w 3135086"/>
              <a:gd name="connsiteY10" fmla="*/ 2090057 h 2090057"/>
              <a:gd name="connsiteX11" fmla="*/ 1254034 w 3135086"/>
              <a:gd name="connsiteY11" fmla="*/ 2090057 h 2090057"/>
              <a:gd name="connsiteX12" fmla="*/ 627017 w 3135086"/>
              <a:gd name="connsiteY12" fmla="*/ 2090057 h 2090057"/>
              <a:gd name="connsiteX13" fmla="*/ 0 w 3135086"/>
              <a:gd name="connsiteY13" fmla="*/ 2090057 h 2090057"/>
              <a:gd name="connsiteX14" fmla="*/ 0 w 3135086"/>
              <a:gd name="connsiteY14" fmla="*/ 1351570 h 2090057"/>
              <a:gd name="connsiteX15" fmla="*/ 0 w 3135086"/>
              <a:gd name="connsiteY15" fmla="*/ 613083 h 2090057"/>
              <a:gd name="connsiteX16" fmla="*/ 0 w 3135086"/>
              <a:gd name="connsiteY16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35086" h="2090057" fill="none" extrusionOk="0">
                <a:moveTo>
                  <a:pt x="0" y="0"/>
                </a:moveTo>
                <a:cubicBezTo>
                  <a:pt x="157980" y="9394"/>
                  <a:pt x="399420" y="386"/>
                  <a:pt x="689719" y="0"/>
                </a:cubicBezTo>
                <a:cubicBezTo>
                  <a:pt x="980018" y="-386"/>
                  <a:pt x="1105897" y="-9368"/>
                  <a:pt x="1222684" y="0"/>
                </a:cubicBezTo>
                <a:cubicBezTo>
                  <a:pt x="1339472" y="9368"/>
                  <a:pt x="1507668" y="-11903"/>
                  <a:pt x="1786999" y="0"/>
                </a:cubicBezTo>
                <a:cubicBezTo>
                  <a:pt x="2066331" y="11903"/>
                  <a:pt x="2111125" y="6135"/>
                  <a:pt x="2351315" y="0"/>
                </a:cubicBezTo>
                <a:cubicBezTo>
                  <a:pt x="2591505" y="-6135"/>
                  <a:pt x="2950846" y="-26128"/>
                  <a:pt x="3135086" y="0"/>
                </a:cubicBezTo>
                <a:cubicBezTo>
                  <a:pt x="3134880" y="251722"/>
                  <a:pt x="3138815" y="453630"/>
                  <a:pt x="3135086" y="738487"/>
                </a:cubicBezTo>
                <a:cubicBezTo>
                  <a:pt x="3131357" y="1023344"/>
                  <a:pt x="3135138" y="1294036"/>
                  <a:pt x="3135086" y="1456073"/>
                </a:cubicBezTo>
                <a:cubicBezTo>
                  <a:pt x="3135034" y="1618110"/>
                  <a:pt x="3112328" y="1945993"/>
                  <a:pt x="3135086" y="2090057"/>
                </a:cubicBezTo>
                <a:cubicBezTo>
                  <a:pt x="2947658" y="2113126"/>
                  <a:pt x="2732924" y="2115401"/>
                  <a:pt x="2508069" y="2090057"/>
                </a:cubicBezTo>
                <a:cubicBezTo>
                  <a:pt x="2283214" y="2064713"/>
                  <a:pt x="2182024" y="2108088"/>
                  <a:pt x="1881052" y="2090057"/>
                </a:cubicBezTo>
                <a:cubicBezTo>
                  <a:pt x="1580080" y="2072026"/>
                  <a:pt x="1466078" y="2109952"/>
                  <a:pt x="1254034" y="2090057"/>
                </a:cubicBezTo>
                <a:cubicBezTo>
                  <a:pt x="1041990" y="2070162"/>
                  <a:pt x="853409" y="2069359"/>
                  <a:pt x="627017" y="2090057"/>
                </a:cubicBezTo>
                <a:cubicBezTo>
                  <a:pt x="400625" y="2110755"/>
                  <a:pt x="238849" y="2061149"/>
                  <a:pt x="0" y="2090057"/>
                </a:cubicBezTo>
                <a:cubicBezTo>
                  <a:pt x="-12080" y="1856742"/>
                  <a:pt x="5403" y="1562745"/>
                  <a:pt x="0" y="1351570"/>
                </a:cubicBezTo>
                <a:cubicBezTo>
                  <a:pt x="-5403" y="1140395"/>
                  <a:pt x="10262" y="792818"/>
                  <a:pt x="0" y="613083"/>
                </a:cubicBezTo>
                <a:cubicBezTo>
                  <a:pt x="-10262" y="433348"/>
                  <a:pt x="29447" y="149327"/>
                  <a:pt x="0" y="0"/>
                </a:cubicBezTo>
                <a:close/>
              </a:path>
              <a:path w="3135086" h="2090057" stroke="0" extrusionOk="0">
                <a:moveTo>
                  <a:pt x="0" y="0"/>
                </a:moveTo>
                <a:cubicBezTo>
                  <a:pt x="158664" y="17962"/>
                  <a:pt x="269671" y="2696"/>
                  <a:pt x="532965" y="0"/>
                </a:cubicBezTo>
                <a:cubicBezTo>
                  <a:pt x="796260" y="-2696"/>
                  <a:pt x="914184" y="-7473"/>
                  <a:pt x="1128631" y="0"/>
                </a:cubicBezTo>
                <a:cubicBezTo>
                  <a:pt x="1343078" y="7473"/>
                  <a:pt x="1478576" y="-22613"/>
                  <a:pt x="1661596" y="0"/>
                </a:cubicBezTo>
                <a:cubicBezTo>
                  <a:pt x="1844616" y="22613"/>
                  <a:pt x="1961543" y="3793"/>
                  <a:pt x="2194560" y="0"/>
                </a:cubicBezTo>
                <a:cubicBezTo>
                  <a:pt x="2427577" y="-3793"/>
                  <a:pt x="2750806" y="33967"/>
                  <a:pt x="3135086" y="0"/>
                </a:cubicBezTo>
                <a:cubicBezTo>
                  <a:pt x="3128838" y="235954"/>
                  <a:pt x="3101302" y="369998"/>
                  <a:pt x="3135086" y="675785"/>
                </a:cubicBezTo>
                <a:cubicBezTo>
                  <a:pt x="3168870" y="981572"/>
                  <a:pt x="3116052" y="1157586"/>
                  <a:pt x="3135086" y="1372471"/>
                </a:cubicBezTo>
                <a:cubicBezTo>
                  <a:pt x="3154120" y="1587356"/>
                  <a:pt x="3158262" y="1898441"/>
                  <a:pt x="3135086" y="2090057"/>
                </a:cubicBezTo>
                <a:cubicBezTo>
                  <a:pt x="2898931" y="2073501"/>
                  <a:pt x="2801439" y="2093339"/>
                  <a:pt x="2476718" y="2090057"/>
                </a:cubicBezTo>
                <a:cubicBezTo>
                  <a:pt x="2151997" y="2086775"/>
                  <a:pt x="2154505" y="2090595"/>
                  <a:pt x="1943753" y="2090057"/>
                </a:cubicBezTo>
                <a:cubicBezTo>
                  <a:pt x="1733002" y="2089519"/>
                  <a:pt x="1575276" y="2073769"/>
                  <a:pt x="1410789" y="2090057"/>
                </a:cubicBezTo>
                <a:cubicBezTo>
                  <a:pt x="1246302" y="2106345"/>
                  <a:pt x="996773" y="2081221"/>
                  <a:pt x="752421" y="2090057"/>
                </a:cubicBezTo>
                <a:cubicBezTo>
                  <a:pt x="508069" y="2098893"/>
                  <a:pt x="162570" y="2126113"/>
                  <a:pt x="0" y="2090057"/>
                </a:cubicBezTo>
                <a:cubicBezTo>
                  <a:pt x="1768" y="1808454"/>
                  <a:pt x="-14057" y="1690931"/>
                  <a:pt x="0" y="1393371"/>
                </a:cubicBezTo>
                <a:cubicBezTo>
                  <a:pt x="14057" y="1095811"/>
                  <a:pt x="20474" y="1030939"/>
                  <a:pt x="0" y="759387"/>
                </a:cubicBezTo>
                <a:cubicBezTo>
                  <a:pt x="-20474" y="487835"/>
                  <a:pt x="-17873" y="17732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342158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84249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ctagon 9">
            <a:extLst>
              <a:ext uri="{FF2B5EF4-FFF2-40B4-BE49-F238E27FC236}">
                <a16:creationId xmlns:a16="http://schemas.microsoft.com/office/drawing/2014/main" id="{3F584E32-C536-44AB-8EC4-6AC6B45013DA}"/>
              </a:ext>
            </a:extLst>
          </p:cNvPr>
          <p:cNvSpPr/>
          <p:nvPr/>
        </p:nvSpPr>
        <p:spPr>
          <a:xfrm rot="479593">
            <a:off x="8812433" y="235610"/>
            <a:ext cx="3009900" cy="2924175"/>
          </a:xfrm>
          <a:custGeom>
            <a:avLst/>
            <a:gdLst>
              <a:gd name="connsiteX0" fmla="*/ 0 w 3009900"/>
              <a:gd name="connsiteY0" fmla="*/ 856462 h 2924175"/>
              <a:gd name="connsiteX1" fmla="*/ 268358 w 3009900"/>
              <a:gd name="connsiteY1" fmla="*/ 588104 h 2924175"/>
              <a:gd name="connsiteX2" fmla="*/ 553845 w 3009900"/>
              <a:gd name="connsiteY2" fmla="*/ 302617 h 2924175"/>
              <a:gd name="connsiteX3" fmla="*/ 856462 w 3009900"/>
              <a:gd name="connsiteY3" fmla="*/ 0 h 2924175"/>
              <a:gd name="connsiteX4" fmla="*/ 1288787 w 3009900"/>
              <a:gd name="connsiteY4" fmla="*/ 0 h 2924175"/>
              <a:gd name="connsiteX5" fmla="*/ 1695173 w 3009900"/>
              <a:gd name="connsiteY5" fmla="*/ 0 h 2924175"/>
              <a:gd name="connsiteX6" fmla="*/ 2153438 w 3009900"/>
              <a:gd name="connsiteY6" fmla="*/ 0 h 2924175"/>
              <a:gd name="connsiteX7" fmla="*/ 2456055 w 3009900"/>
              <a:gd name="connsiteY7" fmla="*/ 302617 h 2924175"/>
              <a:gd name="connsiteX8" fmla="*/ 2715848 w 3009900"/>
              <a:gd name="connsiteY8" fmla="*/ 562410 h 2924175"/>
              <a:gd name="connsiteX9" fmla="*/ 3009900 w 3009900"/>
              <a:gd name="connsiteY9" fmla="*/ 856462 h 2924175"/>
              <a:gd name="connsiteX10" fmla="*/ 3009900 w 3009900"/>
              <a:gd name="connsiteY10" fmla="*/ 1260212 h 2924175"/>
              <a:gd name="connsiteX11" fmla="*/ 3009900 w 3009900"/>
              <a:gd name="connsiteY11" fmla="*/ 1676075 h 2924175"/>
              <a:gd name="connsiteX12" fmla="*/ 3009900 w 3009900"/>
              <a:gd name="connsiteY12" fmla="*/ 2067713 h 2924175"/>
              <a:gd name="connsiteX13" fmla="*/ 2707283 w 3009900"/>
              <a:gd name="connsiteY13" fmla="*/ 2370330 h 2924175"/>
              <a:gd name="connsiteX14" fmla="*/ 2438925 w 3009900"/>
              <a:gd name="connsiteY14" fmla="*/ 2638688 h 2924175"/>
              <a:gd name="connsiteX15" fmla="*/ 2153438 w 3009900"/>
              <a:gd name="connsiteY15" fmla="*/ 2924175 h 2924175"/>
              <a:gd name="connsiteX16" fmla="*/ 1695173 w 3009900"/>
              <a:gd name="connsiteY16" fmla="*/ 2924175 h 2924175"/>
              <a:gd name="connsiteX17" fmla="*/ 1249878 w 3009900"/>
              <a:gd name="connsiteY17" fmla="*/ 2924175 h 2924175"/>
              <a:gd name="connsiteX18" fmla="*/ 856462 w 3009900"/>
              <a:gd name="connsiteY18" fmla="*/ 2924175 h 2924175"/>
              <a:gd name="connsiteX19" fmla="*/ 579539 w 3009900"/>
              <a:gd name="connsiteY19" fmla="*/ 2647252 h 2924175"/>
              <a:gd name="connsiteX20" fmla="*/ 311181 w 3009900"/>
              <a:gd name="connsiteY20" fmla="*/ 2378894 h 2924175"/>
              <a:gd name="connsiteX21" fmla="*/ 0 w 3009900"/>
              <a:gd name="connsiteY21" fmla="*/ 2067713 h 2924175"/>
              <a:gd name="connsiteX22" fmla="*/ 0 w 3009900"/>
              <a:gd name="connsiteY22" fmla="*/ 1663963 h 2924175"/>
              <a:gd name="connsiteX23" fmla="*/ 0 w 3009900"/>
              <a:gd name="connsiteY23" fmla="*/ 1235987 h 2924175"/>
              <a:gd name="connsiteX24" fmla="*/ 0 w 3009900"/>
              <a:gd name="connsiteY24" fmla="*/ 856462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09900" h="2924175" fill="none" extrusionOk="0">
                <a:moveTo>
                  <a:pt x="0" y="856462"/>
                </a:moveTo>
                <a:cubicBezTo>
                  <a:pt x="55711" y="790428"/>
                  <a:pt x="150261" y="722068"/>
                  <a:pt x="268358" y="588104"/>
                </a:cubicBezTo>
                <a:cubicBezTo>
                  <a:pt x="386455" y="454140"/>
                  <a:pt x="494202" y="416092"/>
                  <a:pt x="553845" y="302617"/>
                </a:cubicBezTo>
                <a:cubicBezTo>
                  <a:pt x="613488" y="189142"/>
                  <a:pt x="726958" y="145517"/>
                  <a:pt x="856462" y="0"/>
                </a:cubicBezTo>
                <a:cubicBezTo>
                  <a:pt x="1058246" y="-20254"/>
                  <a:pt x="1118343" y="2584"/>
                  <a:pt x="1288787" y="0"/>
                </a:cubicBezTo>
                <a:cubicBezTo>
                  <a:pt x="1459231" y="-2584"/>
                  <a:pt x="1498345" y="16628"/>
                  <a:pt x="1695173" y="0"/>
                </a:cubicBezTo>
                <a:cubicBezTo>
                  <a:pt x="1892001" y="-16628"/>
                  <a:pt x="1947942" y="3242"/>
                  <a:pt x="2153438" y="0"/>
                </a:cubicBezTo>
                <a:cubicBezTo>
                  <a:pt x="2244207" y="60802"/>
                  <a:pt x="2384132" y="232632"/>
                  <a:pt x="2456055" y="302617"/>
                </a:cubicBezTo>
                <a:cubicBezTo>
                  <a:pt x="2527978" y="372602"/>
                  <a:pt x="2593945" y="500223"/>
                  <a:pt x="2715848" y="562410"/>
                </a:cubicBezTo>
                <a:cubicBezTo>
                  <a:pt x="2837751" y="624597"/>
                  <a:pt x="2896026" y="753971"/>
                  <a:pt x="3009900" y="856462"/>
                </a:cubicBezTo>
                <a:cubicBezTo>
                  <a:pt x="3056735" y="1043719"/>
                  <a:pt x="2993643" y="1116763"/>
                  <a:pt x="3009900" y="1260212"/>
                </a:cubicBezTo>
                <a:cubicBezTo>
                  <a:pt x="3026157" y="1403661"/>
                  <a:pt x="3006290" y="1550085"/>
                  <a:pt x="3009900" y="1676075"/>
                </a:cubicBezTo>
                <a:cubicBezTo>
                  <a:pt x="3013510" y="1802065"/>
                  <a:pt x="2988805" y="1932469"/>
                  <a:pt x="3009900" y="2067713"/>
                </a:cubicBezTo>
                <a:cubicBezTo>
                  <a:pt x="2916087" y="2195807"/>
                  <a:pt x="2787489" y="2275805"/>
                  <a:pt x="2707283" y="2370330"/>
                </a:cubicBezTo>
                <a:cubicBezTo>
                  <a:pt x="2627077" y="2464855"/>
                  <a:pt x="2518664" y="2495878"/>
                  <a:pt x="2438925" y="2638688"/>
                </a:cubicBezTo>
                <a:cubicBezTo>
                  <a:pt x="2359186" y="2781498"/>
                  <a:pt x="2240272" y="2777335"/>
                  <a:pt x="2153438" y="2924175"/>
                </a:cubicBezTo>
                <a:cubicBezTo>
                  <a:pt x="1942077" y="2975947"/>
                  <a:pt x="1830404" y="2908643"/>
                  <a:pt x="1695173" y="2924175"/>
                </a:cubicBezTo>
                <a:cubicBezTo>
                  <a:pt x="1559943" y="2939707"/>
                  <a:pt x="1460504" y="2879520"/>
                  <a:pt x="1249878" y="2924175"/>
                </a:cubicBezTo>
                <a:cubicBezTo>
                  <a:pt x="1039252" y="2968830"/>
                  <a:pt x="951001" y="2882522"/>
                  <a:pt x="856462" y="2924175"/>
                </a:cubicBezTo>
                <a:cubicBezTo>
                  <a:pt x="777564" y="2873899"/>
                  <a:pt x="728026" y="2729341"/>
                  <a:pt x="579539" y="2647252"/>
                </a:cubicBezTo>
                <a:cubicBezTo>
                  <a:pt x="431052" y="2565163"/>
                  <a:pt x="393407" y="2459782"/>
                  <a:pt x="311181" y="2378894"/>
                </a:cubicBezTo>
                <a:cubicBezTo>
                  <a:pt x="228955" y="2298006"/>
                  <a:pt x="120294" y="2185358"/>
                  <a:pt x="0" y="2067713"/>
                </a:cubicBezTo>
                <a:cubicBezTo>
                  <a:pt x="-43666" y="1970709"/>
                  <a:pt x="34517" y="1752878"/>
                  <a:pt x="0" y="1663963"/>
                </a:cubicBezTo>
                <a:cubicBezTo>
                  <a:pt x="-34517" y="1575048"/>
                  <a:pt x="20047" y="1332720"/>
                  <a:pt x="0" y="1235987"/>
                </a:cubicBezTo>
                <a:cubicBezTo>
                  <a:pt x="-20047" y="1139254"/>
                  <a:pt x="8739" y="985336"/>
                  <a:pt x="0" y="856462"/>
                </a:cubicBezTo>
                <a:close/>
              </a:path>
              <a:path w="3009900" h="2924175" stroke="0" extrusionOk="0">
                <a:moveTo>
                  <a:pt x="0" y="856462"/>
                </a:moveTo>
                <a:cubicBezTo>
                  <a:pt x="63660" y="782071"/>
                  <a:pt x="156748" y="709582"/>
                  <a:pt x="294052" y="562410"/>
                </a:cubicBezTo>
                <a:cubicBezTo>
                  <a:pt x="431356" y="415238"/>
                  <a:pt x="457926" y="417709"/>
                  <a:pt x="562410" y="294052"/>
                </a:cubicBezTo>
                <a:cubicBezTo>
                  <a:pt x="666894" y="170395"/>
                  <a:pt x="750665" y="114948"/>
                  <a:pt x="856462" y="0"/>
                </a:cubicBezTo>
                <a:cubicBezTo>
                  <a:pt x="1014827" y="-28285"/>
                  <a:pt x="1191940" y="47117"/>
                  <a:pt x="1301757" y="0"/>
                </a:cubicBezTo>
                <a:cubicBezTo>
                  <a:pt x="1411575" y="-47117"/>
                  <a:pt x="1570733" y="41528"/>
                  <a:pt x="1695173" y="0"/>
                </a:cubicBezTo>
                <a:cubicBezTo>
                  <a:pt x="1819613" y="-41528"/>
                  <a:pt x="2039509" y="1197"/>
                  <a:pt x="2153438" y="0"/>
                </a:cubicBezTo>
                <a:cubicBezTo>
                  <a:pt x="2252173" y="36857"/>
                  <a:pt x="2321220" y="221117"/>
                  <a:pt x="2447490" y="294052"/>
                </a:cubicBezTo>
                <a:cubicBezTo>
                  <a:pt x="2573760" y="366987"/>
                  <a:pt x="2560653" y="463633"/>
                  <a:pt x="2707283" y="553845"/>
                </a:cubicBezTo>
                <a:cubicBezTo>
                  <a:pt x="2853913" y="644057"/>
                  <a:pt x="2864623" y="735463"/>
                  <a:pt x="3009900" y="856462"/>
                </a:cubicBezTo>
                <a:cubicBezTo>
                  <a:pt x="3050043" y="1015924"/>
                  <a:pt x="2973001" y="1147992"/>
                  <a:pt x="3009900" y="1248100"/>
                </a:cubicBezTo>
                <a:cubicBezTo>
                  <a:pt x="3046799" y="1348208"/>
                  <a:pt x="2982535" y="1470440"/>
                  <a:pt x="3009900" y="1615513"/>
                </a:cubicBezTo>
                <a:cubicBezTo>
                  <a:pt x="3037265" y="1760586"/>
                  <a:pt x="3005706" y="1890687"/>
                  <a:pt x="3009900" y="2067713"/>
                </a:cubicBezTo>
                <a:cubicBezTo>
                  <a:pt x="2936226" y="2143601"/>
                  <a:pt x="2814704" y="2224681"/>
                  <a:pt x="2750107" y="2327506"/>
                </a:cubicBezTo>
                <a:cubicBezTo>
                  <a:pt x="2685510" y="2430331"/>
                  <a:pt x="2555732" y="2515027"/>
                  <a:pt x="2456055" y="2621558"/>
                </a:cubicBezTo>
                <a:cubicBezTo>
                  <a:pt x="2356378" y="2728089"/>
                  <a:pt x="2200385" y="2807189"/>
                  <a:pt x="2153438" y="2924175"/>
                </a:cubicBezTo>
                <a:cubicBezTo>
                  <a:pt x="2064211" y="2952123"/>
                  <a:pt x="1832324" y="2918015"/>
                  <a:pt x="1708143" y="2924175"/>
                </a:cubicBezTo>
                <a:cubicBezTo>
                  <a:pt x="1583963" y="2930335"/>
                  <a:pt x="1437706" y="2903963"/>
                  <a:pt x="1249878" y="2924175"/>
                </a:cubicBezTo>
                <a:cubicBezTo>
                  <a:pt x="1062051" y="2944387"/>
                  <a:pt x="1044417" y="2923109"/>
                  <a:pt x="856462" y="2924175"/>
                </a:cubicBezTo>
                <a:cubicBezTo>
                  <a:pt x="754343" y="2868759"/>
                  <a:pt x="684594" y="2747609"/>
                  <a:pt x="562410" y="2630123"/>
                </a:cubicBezTo>
                <a:cubicBezTo>
                  <a:pt x="440226" y="2512637"/>
                  <a:pt x="405068" y="2444896"/>
                  <a:pt x="276923" y="2344636"/>
                </a:cubicBezTo>
                <a:cubicBezTo>
                  <a:pt x="148778" y="2244376"/>
                  <a:pt x="117166" y="2161807"/>
                  <a:pt x="0" y="2067713"/>
                </a:cubicBezTo>
                <a:cubicBezTo>
                  <a:pt x="-7474" y="1913081"/>
                  <a:pt x="6316" y="1757895"/>
                  <a:pt x="0" y="1639738"/>
                </a:cubicBezTo>
                <a:cubicBezTo>
                  <a:pt x="-6316" y="1521582"/>
                  <a:pt x="10962" y="1371251"/>
                  <a:pt x="0" y="1248100"/>
                </a:cubicBezTo>
                <a:cubicBezTo>
                  <a:pt x="-10962" y="1124949"/>
                  <a:pt x="42844" y="990400"/>
                  <a:pt x="0" y="85646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34264528">
                  <a:prstGeom prst="oct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stop</a:t>
            </a:r>
          </a:p>
        </p:txBody>
      </p:sp>
      <p:pic>
        <p:nvPicPr>
          <p:cNvPr id="16" name="Picture 15" descr="A picture containing outdoor, road, ground&#10;&#10;Description automatically generated">
            <a:extLst>
              <a:ext uri="{FF2B5EF4-FFF2-40B4-BE49-F238E27FC236}">
                <a16:creationId xmlns:a16="http://schemas.microsoft.com/office/drawing/2014/main" id="{7A4E8F2C-EF72-4681-B1E1-CE5AF6393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57" y="4476120"/>
            <a:ext cx="3843867" cy="2162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F2189A-7D28-42DF-9432-CBC4E01DD786}"/>
              </a:ext>
            </a:extLst>
          </p:cNvPr>
          <p:cNvSpPr txBox="1"/>
          <p:nvPr/>
        </p:nvSpPr>
        <p:spPr>
          <a:xfrm>
            <a:off x="8437610" y="4498175"/>
            <a:ext cx="304442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SinOsc.ar(mul:440)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3252B9-E2D0-4949-863D-F2FF7C1DFB8D}"/>
              </a:ext>
            </a:extLst>
          </p:cNvPr>
          <p:cNvSpPr txBox="1"/>
          <p:nvPr/>
        </p:nvSpPr>
        <p:spPr>
          <a:xfrm>
            <a:off x="516654" y="219705"/>
            <a:ext cx="8712642" cy="923330"/>
          </a:xfrm>
          <a:custGeom>
            <a:avLst/>
            <a:gdLst>
              <a:gd name="connsiteX0" fmla="*/ 0 w 8712642"/>
              <a:gd name="connsiteY0" fmla="*/ 0 h 923330"/>
              <a:gd name="connsiteX1" fmla="*/ 8712642 w 8712642"/>
              <a:gd name="connsiteY1" fmla="*/ 0 h 923330"/>
              <a:gd name="connsiteX2" fmla="*/ 8712642 w 8712642"/>
              <a:gd name="connsiteY2" fmla="*/ 923330 h 923330"/>
              <a:gd name="connsiteX3" fmla="*/ 0 w 8712642"/>
              <a:gd name="connsiteY3" fmla="*/ 923330 h 923330"/>
              <a:gd name="connsiteX4" fmla="*/ 0 w 8712642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2642" h="923330" fill="none" extrusionOk="0">
                <a:moveTo>
                  <a:pt x="0" y="0"/>
                </a:moveTo>
                <a:cubicBezTo>
                  <a:pt x="3660189" y="-69125"/>
                  <a:pt x="6777364" y="-120109"/>
                  <a:pt x="8712642" y="0"/>
                </a:cubicBezTo>
                <a:cubicBezTo>
                  <a:pt x="8754021" y="303842"/>
                  <a:pt x="8761649" y="583208"/>
                  <a:pt x="8712642" y="923330"/>
                </a:cubicBezTo>
                <a:cubicBezTo>
                  <a:pt x="6079703" y="779768"/>
                  <a:pt x="1705152" y="1078010"/>
                  <a:pt x="0" y="923330"/>
                </a:cubicBezTo>
                <a:cubicBezTo>
                  <a:pt x="-82681" y="550051"/>
                  <a:pt x="-60310" y="389655"/>
                  <a:pt x="0" y="0"/>
                </a:cubicBezTo>
                <a:close/>
              </a:path>
              <a:path w="8712642" h="923330" stroke="0" extrusionOk="0">
                <a:moveTo>
                  <a:pt x="0" y="0"/>
                </a:moveTo>
                <a:cubicBezTo>
                  <a:pt x="2587961" y="-144771"/>
                  <a:pt x="4978408" y="39545"/>
                  <a:pt x="8712642" y="0"/>
                </a:cubicBezTo>
                <a:cubicBezTo>
                  <a:pt x="8742668" y="212446"/>
                  <a:pt x="8669364" y="620572"/>
                  <a:pt x="8712642" y="923330"/>
                </a:cubicBezTo>
                <a:cubicBezTo>
                  <a:pt x="6435608" y="999586"/>
                  <a:pt x="3664642" y="876273"/>
                  <a:pt x="0" y="923330"/>
                </a:cubicBezTo>
                <a:cubicBezTo>
                  <a:pt x="80491" y="807463"/>
                  <a:pt x="82599" y="393297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1535738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5400" dirty="0" err="1">
                <a:latin typeface="Fira Code" panose="020B0809050000020004" pitchFamily="49" charset="0"/>
                <a:ea typeface="Fira Code" panose="020B0809050000020004" pitchFamily="49" charset="0"/>
              </a:rPr>
              <a:t>SuperCollider</a:t>
            </a:r>
            <a:r>
              <a:rPr lang="en-US" sz="5400" dirty="0">
                <a:latin typeface="Fira Code" panose="020B0809050000020004" pitchFamily="49" charset="0"/>
                <a:ea typeface="Fira Code" panose="020B0809050000020004" pitchFamily="49" charset="0"/>
              </a:rPr>
              <a:t> safety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FAED4-933F-43E7-A152-ACC589E7763B}"/>
              </a:ext>
            </a:extLst>
          </p:cNvPr>
          <p:cNvSpPr txBox="1"/>
          <p:nvPr/>
        </p:nvSpPr>
        <p:spPr>
          <a:xfrm>
            <a:off x="600075" y="1495425"/>
            <a:ext cx="7837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- install the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hlinkClick r:id="rId3"/>
              </a:rPr>
              <a:t>SafetyNet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 quark if you can.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otherwise, please use instead of headphones.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otherwise, if you do use headphones w/o SafetyNet, take off your headphones before running a sound.</a:t>
            </a:r>
          </a:p>
          <a:p>
            <a:pPr marL="285750" indent="-285750">
              <a:buFontTx/>
              <a:buChar char="-"/>
            </a:pP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24" name="Picture 23" descr="A person with the mouth open&#10;&#10;Description automatically generated with low confidence">
            <a:extLst>
              <a:ext uri="{FF2B5EF4-FFF2-40B4-BE49-F238E27FC236}">
                <a16:creationId xmlns:a16="http://schemas.microsoft.com/office/drawing/2014/main" id="{3A36B74B-24B1-42D6-B050-3D247A3EE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215" y="3185678"/>
            <a:ext cx="3438525" cy="34526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837833-B75A-4815-BADF-D3EFC8597594}"/>
              </a:ext>
            </a:extLst>
          </p:cNvPr>
          <p:cNvSpPr txBox="1"/>
          <p:nvPr/>
        </p:nvSpPr>
        <p:spPr>
          <a:xfrm>
            <a:off x="5365463" y="3354853"/>
            <a:ext cx="246522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RLPF.ar(in,0)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E8DFC6-9728-4AA4-A3B8-9CB799869DF6}"/>
              </a:ext>
            </a:extLst>
          </p:cNvPr>
          <p:cNvSpPr txBox="1"/>
          <p:nvPr/>
        </p:nvSpPr>
        <p:spPr>
          <a:xfrm>
            <a:off x="516654" y="3203826"/>
            <a:ext cx="3645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why is this necessary?</a:t>
            </a: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norns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 and your operating system may not limit the volume on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SuperCollider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, so a mistake in code could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could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 harm your ears. SafetyNet prevents this, as would keeping the speaker volume down and distanced from your ear.</a:t>
            </a:r>
          </a:p>
        </p:txBody>
      </p:sp>
    </p:spTree>
    <p:extLst>
      <p:ext uri="{BB962C8B-B14F-4D97-AF65-F5344CB8AC3E}">
        <p14:creationId xmlns:p14="http://schemas.microsoft.com/office/powerpoint/2010/main" val="91373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6EC09E-B455-4F2C-91F5-CC947DCD9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27" y="1435828"/>
            <a:ext cx="5053755" cy="4700881"/>
          </a:xfrm>
          <a:custGeom>
            <a:avLst/>
            <a:gdLst>
              <a:gd name="connsiteX0" fmla="*/ 0 w 5053755"/>
              <a:gd name="connsiteY0" fmla="*/ 0 h 4700881"/>
              <a:gd name="connsiteX1" fmla="*/ 5053755 w 5053755"/>
              <a:gd name="connsiteY1" fmla="*/ 0 h 4700881"/>
              <a:gd name="connsiteX2" fmla="*/ 5053755 w 5053755"/>
              <a:gd name="connsiteY2" fmla="*/ 4700881 h 4700881"/>
              <a:gd name="connsiteX3" fmla="*/ 0 w 5053755"/>
              <a:gd name="connsiteY3" fmla="*/ 4700881 h 4700881"/>
              <a:gd name="connsiteX4" fmla="*/ 0 w 5053755"/>
              <a:gd name="connsiteY4" fmla="*/ 0 h 470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755" h="4700881" fill="none" extrusionOk="0">
                <a:moveTo>
                  <a:pt x="0" y="0"/>
                </a:moveTo>
                <a:cubicBezTo>
                  <a:pt x="836055" y="-40218"/>
                  <a:pt x="4527538" y="165750"/>
                  <a:pt x="5053755" y="0"/>
                </a:cubicBezTo>
                <a:cubicBezTo>
                  <a:pt x="5165937" y="1871675"/>
                  <a:pt x="5203228" y="2455301"/>
                  <a:pt x="5053755" y="4700881"/>
                </a:cubicBezTo>
                <a:cubicBezTo>
                  <a:pt x="2926117" y="4553490"/>
                  <a:pt x="2373849" y="4601010"/>
                  <a:pt x="0" y="4700881"/>
                </a:cubicBezTo>
                <a:cubicBezTo>
                  <a:pt x="145875" y="3006899"/>
                  <a:pt x="-149245" y="694702"/>
                  <a:pt x="0" y="0"/>
                </a:cubicBezTo>
                <a:close/>
              </a:path>
              <a:path w="5053755" h="4700881" stroke="0" extrusionOk="0">
                <a:moveTo>
                  <a:pt x="0" y="0"/>
                </a:moveTo>
                <a:cubicBezTo>
                  <a:pt x="1191294" y="160308"/>
                  <a:pt x="3609676" y="-1453"/>
                  <a:pt x="5053755" y="0"/>
                </a:cubicBezTo>
                <a:cubicBezTo>
                  <a:pt x="5114663" y="1554012"/>
                  <a:pt x="4917133" y="3186592"/>
                  <a:pt x="5053755" y="4700881"/>
                </a:cubicBezTo>
                <a:cubicBezTo>
                  <a:pt x="4139790" y="4583809"/>
                  <a:pt x="922970" y="4825162"/>
                  <a:pt x="0" y="4700881"/>
                </a:cubicBezTo>
                <a:cubicBezTo>
                  <a:pt x="-30676" y="2642348"/>
                  <a:pt x="-410" y="1492352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5234030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3252B9-E2D0-4949-863D-F2FF7C1DFB8D}"/>
              </a:ext>
            </a:extLst>
          </p:cNvPr>
          <p:cNvSpPr txBox="1"/>
          <p:nvPr/>
        </p:nvSpPr>
        <p:spPr>
          <a:xfrm>
            <a:off x="516654" y="534030"/>
            <a:ext cx="4448654" cy="923330"/>
          </a:xfrm>
          <a:custGeom>
            <a:avLst/>
            <a:gdLst>
              <a:gd name="connsiteX0" fmla="*/ 0 w 4448654"/>
              <a:gd name="connsiteY0" fmla="*/ 0 h 923330"/>
              <a:gd name="connsiteX1" fmla="*/ 4448654 w 4448654"/>
              <a:gd name="connsiteY1" fmla="*/ 0 h 923330"/>
              <a:gd name="connsiteX2" fmla="*/ 4448654 w 4448654"/>
              <a:gd name="connsiteY2" fmla="*/ 923330 h 923330"/>
              <a:gd name="connsiteX3" fmla="*/ 0 w 4448654"/>
              <a:gd name="connsiteY3" fmla="*/ 923330 h 923330"/>
              <a:gd name="connsiteX4" fmla="*/ 0 w 4448654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654" h="923330" fill="none" extrusionOk="0">
                <a:moveTo>
                  <a:pt x="0" y="0"/>
                </a:moveTo>
                <a:cubicBezTo>
                  <a:pt x="1471945" y="-69125"/>
                  <a:pt x="2266006" y="-120109"/>
                  <a:pt x="4448654" y="0"/>
                </a:cubicBezTo>
                <a:cubicBezTo>
                  <a:pt x="4490033" y="303842"/>
                  <a:pt x="4497660" y="583208"/>
                  <a:pt x="4448654" y="923330"/>
                </a:cubicBezTo>
                <a:cubicBezTo>
                  <a:pt x="3243805" y="779768"/>
                  <a:pt x="2186642" y="1078010"/>
                  <a:pt x="0" y="923330"/>
                </a:cubicBezTo>
                <a:cubicBezTo>
                  <a:pt x="-82681" y="550051"/>
                  <a:pt x="-60310" y="389655"/>
                  <a:pt x="0" y="0"/>
                </a:cubicBezTo>
                <a:close/>
              </a:path>
              <a:path w="4448654" h="923330" stroke="0" extrusionOk="0">
                <a:moveTo>
                  <a:pt x="0" y="0"/>
                </a:moveTo>
                <a:cubicBezTo>
                  <a:pt x="1218904" y="-144771"/>
                  <a:pt x="3047309" y="39545"/>
                  <a:pt x="4448654" y="0"/>
                </a:cubicBezTo>
                <a:cubicBezTo>
                  <a:pt x="4478680" y="212446"/>
                  <a:pt x="4405376" y="620572"/>
                  <a:pt x="4448654" y="923330"/>
                </a:cubicBezTo>
                <a:cubicBezTo>
                  <a:pt x="3775569" y="999586"/>
                  <a:pt x="1796438" y="876273"/>
                  <a:pt x="0" y="923330"/>
                </a:cubicBezTo>
                <a:cubicBezTo>
                  <a:pt x="80491" y="807463"/>
                  <a:pt x="82599" y="393297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1535738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" panose="020B0809050000020004" pitchFamily="49" charset="0"/>
                <a:ea typeface="Fira Code" panose="020B0809050000020004" pitchFamily="49" charset="0"/>
              </a:rPr>
              <a:t>workshop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E8DFC6-9728-4AA4-A3B8-9CB799869DF6}"/>
              </a:ext>
            </a:extLst>
          </p:cNvPr>
          <p:cNvSpPr txBox="1"/>
          <p:nvPr/>
        </p:nvSpPr>
        <p:spPr>
          <a:xfrm>
            <a:off x="1319536" y="4406951"/>
            <a:ext cx="4605015" cy="1200329"/>
          </a:xfrm>
          <a:custGeom>
            <a:avLst/>
            <a:gdLst>
              <a:gd name="connsiteX0" fmla="*/ 0 w 4605015"/>
              <a:gd name="connsiteY0" fmla="*/ 0 h 1200329"/>
              <a:gd name="connsiteX1" fmla="*/ 519709 w 4605015"/>
              <a:gd name="connsiteY1" fmla="*/ 0 h 1200329"/>
              <a:gd name="connsiteX2" fmla="*/ 1223618 w 4605015"/>
              <a:gd name="connsiteY2" fmla="*/ 0 h 1200329"/>
              <a:gd name="connsiteX3" fmla="*/ 1927528 w 4605015"/>
              <a:gd name="connsiteY3" fmla="*/ 0 h 1200329"/>
              <a:gd name="connsiteX4" fmla="*/ 2585387 w 4605015"/>
              <a:gd name="connsiteY4" fmla="*/ 0 h 1200329"/>
              <a:gd name="connsiteX5" fmla="*/ 3151146 w 4605015"/>
              <a:gd name="connsiteY5" fmla="*/ 0 h 1200329"/>
              <a:gd name="connsiteX6" fmla="*/ 3855055 w 4605015"/>
              <a:gd name="connsiteY6" fmla="*/ 0 h 1200329"/>
              <a:gd name="connsiteX7" fmla="*/ 4605015 w 4605015"/>
              <a:gd name="connsiteY7" fmla="*/ 0 h 1200329"/>
              <a:gd name="connsiteX8" fmla="*/ 4605015 w 4605015"/>
              <a:gd name="connsiteY8" fmla="*/ 612168 h 1200329"/>
              <a:gd name="connsiteX9" fmla="*/ 4605015 w 4605015"/>
              <a:gd name="connsiteY9" fmla="*/ 1200329 h 1200329"/>
              <a:gd name="connsiteX10" fmla="*/ 4039256 w 4605015"/>
              <a:gd name="connsiteY10" fmla="*/ 1200329 h 1200329"/>
              <a:gd name="connsiteX11" fmla="*/ 3427447 w 4605015"/>
              <a:gd name="connsiteY11" fmla="*/ 1200329 h 1200329"/>
              <a:gd name="connsiteX12" fmla="*/ 2861688 w 4605015"/>
              <a:gd name="connsiteY12" fmla="*/ 1200329 h 1200329"/>
              <a:gd name="connsiteX13" fmla="*/ 2157778 w 4605015"/>
              <a:gd name="connsiteY13" fmla="*/ 1200329 h 1200329"/>
              <a:gd name="connsiteX14" fmla="*/ 1499919 w 4605015"/>
              <a:gd name="connsiteY14" fmla="*/ 1200329 h 1200329"/>
              <a:gd name="connsiteX15" fmla="*/ 749960 w 4605015"/>
              <a:gd name="connsiteY15" fmla="*/ 1200329 h 1200329"/>
              <a:gd name="connsiteX16" fmla="*/ 0 w 4605015"/>
              <a:gd name="connsiteY16" fmla="*/ 1200329 h 1200329"/>
              <a:gd name="connsiteX17" fmla="*/ 0 w 4605015"/>
              <a:gd name="connsiteY17" fmla="*/ 600165 h 1200329"/>
              <a:gd name="connsiteX18" fmla="*/ 0 w 4605015"/>
              <a:gd name="connsiteY18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05015" h="1200329" fill="none" extrusionOk="0">
                <a:moveTo>
                  <a:pt x="0" y="0"/>
                </a:moveTo>
                <a:cubicBezTo>
                  <a:pt x="255597" y="8698"/>
                  <a:pt x="330928" y="18224"/>
                  <a:pt x="519709" y="0"/>
                </a:cubicBezTo>
                <a:cubicBezTo>
                  <a:pt x="708490" y="-18224"/>
                  <a:pt x="959324" y="28340"/>
                  <a:pt x="1223618" y="0"/>
                </a:cubicBezTo>
                <a:cubicBezTo>
                  <a:pt x="1487912" y="-28340"/>
                  <a:pt x="1577188" y="-20294"/>
                  <a:pt x="1927528" y="0"/>
                </a:cubicBezTo>
                <a:cubicBezTo>
                  <a:pt x="2277868" y="20294"/>
                  <a:pt x="2269179" y="-16574"/>
                  <a:pt x="2585387" y="0"/>
                </a:cubicBezTo>
                <a:cubicBezTo>
                  <a:pt x="2901595" y="16574"/>
                  <a:pt x="2961794" y="24842"/>
                  <a:pt x="3151146" y="0"/>
                </a:cubicBezTo>
                <a:cubicBezTo>
                  <a:pt x="3340498" y="-24842"/>
                  <a:pt x="3685529" y="29837"/>
                  <a:pt x="3855055" y="0"/>
                </a:cubicBezTo>
                <a:cubicBezTo>
                  <a:pt x="4024581" y="-29837"/>
                  <a:pt x="4324632" y="-7418"/>
                  <a:pt x="4605015" y="0"/>
                </a:cubicBezTo>
                <a:cubicBezTo>
                  <a:pt x="4627660" y="302264"/>
                  <a:pt x="4584125" y="414454"/>
                  <a:pt x="4605015" y="612168"/>
                </a:cubicBezTo>
                <a:cubicBezTo>
                  <a:pt x="4625905" y="809882"/>
                  <a:pt x="4599371" y="1059975"/>
                  <a:pt x="4605015" y="1200329"/>
                </a:cubicBezTo>
                <a:cubicBezTo>
                  <a:pt x="4344273" y="1220302"/>
                  <a:pt x="4213164" y="1175262"/>
                  <a:pt x="4039256" y="1200329"/>
                </a:cubicBezTo>
                <a:cubicBezTo>
                  <a:pt x="3865348" y="1225396"/>
                  <a:pt x="3630998" y="1183525"/>
                  <a:pt x="3427447" y="1200329"/>
                </a:cubicBezTo>
                <a:cubicBezTo>
                  <a:pt x="3223896" y="1217133"/>
                  <a:pt x="3001294" y="1190034"/>
                  <a:pt x="2861688" y="1200329"/>
                </a:cubicBezTo>
                <a:cubicBezTo>
                  <a:pt x="2722082" y="1210624"/>
                  <a:pt x="2331264" y="1229761"/>
                  <a:pt x="2157778" y="1200329"/>
                </a:cubicBezTo>
                <a:cubicBezTo>
                  <a:pt x="1984292" y="1170898"/>
                  <a:pt x="1816268" y="1209336"/>
                  <a:pt x="1499919" y="1200329"/>
                </a:cubicBezTo>
                <a:cubicBezTo>
                  <a:pt x="1183570" y="1191322"/>
                  <a:pt x="1004593" y="1182675"/>
                  <a:pt x="749960" y="1200329"/>
                </a:cubicBezTo>
                <a:cubicBezTo>
                  <a:pt x="495327" y="1217983"/>
                  <a:pt x="286064" y="1233188"/>
                  <a:pt x="0" y="1200329"/>
                </a:cubicBezTo>
                <a:cubicBezTo>
                  <a:pt x="27920" y="1018812"/>
                  <a:pt x="8637" y="818782"/>
                  <a:pt x="0" y="600165"/>
                </a:cubicBezTo>
                <a:cubicBezTo>
                  <a:pt x="-8637" y="381548"/>
                  <a:pt x="-5800" y="239454"/>
                  <a:pt x="0" y="0"/>
                </a:cubicBezTo>
                <a:close/>
              </a:path>
              <a:path w="4605015" h="1200329" stroke="0" extrusionOk="0">
                <a:moveTo>
                  <a:pt x="0" y="0"/>
                </a:moveTo>
                <a:cubicBezTo>
                  <a:pt x="216344" y="-8953"/>
                  <a:pt x="334962" y="-7096"/>
                  <a:pt x="519709" y="0"/>
                </a:cubicBezTo>
                <a:cubicBezTo>
                  <a:pt x="704456" y="7096"/>
                  <a:pt x="812363" y="-16547"/>
                  <a:pt x="1039418" y="0"/>
                </a:cubicBezTo>
                <a:cubicBezTo>
                  <a:pt x="1266473" y="16547"/>
                  <a:pt x="1386962" y="8126"/>
                  <a:pt x="1559127" y="0"/>
                </a:cubicBezTo>
                <a:cubicBezTo>
                  <a:pt x="1731292" y="-8126"/>
                  <a:pt x="1951817" y="12814"/>
                  <a:pt x="2124885" y="0"/>
                </a:cubicBezTo>
                <a:cubicBezTo>
                  <a:pt x="2297953" y="-12814"/>
                  <a:pt x="2431798" y="14675"/>
                  <a:pt x="2736695" y="0"/>
                </a:cubicBezTo>
                <a:cubicBezTo>
                  <a:pt x="3041592" y="-14675"/>
                  <a:pt x="3267831" y="-26698"/>
                  <a:pt x="3440604" y="0"/>
                </a:cubicBezTo>
                <a:cubicBezTo>
                  <a:pt x="3613377" y="26698"/>
                  <a:pt x="4274457" y="23041"/>
                  <a:pt x="4605015" y="0"/>
                </a:cubicBezTo>
                <a:cubicBezTo>
                  <a:pt x="4590788" y="236769"/>
                  <a:pt x="4593647" y="355682"/>
                  <a:pt x="4605015" y="624171"/>
                </a:cubicBezTo>
                <a:cubicBezTo>
                  <a:pt x="4616383" y="892660"/>
                  <a:pt x="4605747" y="976064"/>
                  <a:pt x="4605015" y="1200329"/>
                </a:cubicBezTo>
                <a:cubicBezTo>
                  <a:pt x="4335036" y="1173658"/>
                  <a:pt x="4104166" y="1175066"/>
                  <a:pt x="3947156" y="1200329"/>
                </a:cubicBezTo>
                <a:cubicBezTo>
                  <a:pt x="3790146" y="1225592"/>
                  <a:pt x="3510771" y="1178115"/>
                  <a:pt x="3197196" y="1200329"/>
                </a:cubicBezTo>
                <a:cubicBezTo>
                  <a:pt x="2883621" y="1222543"/>
                  <a:pt x="2890743" y="1183582"/>
                  <a:pt x="2677487" y="1200329"/>
                </a:cubicBezTo>
                <a:cubicBezTo>
                  <a:pt x="2464231" y="1217076"/>
                  <a:pt x="2183124" y="1193773"/>
                  <a:pt x="1927528" y="1200329"/>
                </a:cubicBezTo>
                <a:cubicBezTo>
                  <a:pt x="1671932" y="1206885"/>
                  <a:pt x="1566690" y="1183085"/>
                  <a:pt x="1315719" y="1200329"/>
                </a:cubicBezTo>
                <a:cubicBezTo>
                  <a:pt x="1064748" y="1217573"/>
                  <a:pt x="1003427" y="1208111"/>
                  <a:pt x="749960" y="1200329"/>
                </a:cubicBezTo>
                <a:cubicBezTo>
                  <a:pt x="496493" y="1192547"/>
                  <a:pt x="184526" y="1188917"/>
                  <a:pt x="0" y="1200329"/>
                </a:cubicBezTo>
                <a:cubicBezTo>
                  <a:pt x="-11538" y="1040618"/>
                  <a:pt x="-6197" y="839884"/>
                  <a:pt x="0" y="624171"/>
                </a:cubicBezTo>
                <a:cubicBezTo>
                  <a:pt x="6197" y="408458"/>
                  <a:pt x="-17649" y="181521"/>
                  <a:pt x="0" y="0"/>
                </a:cubicBezTo>
                <a:close/>
              </a:path>
            </a:pathLst>
          </a:custGeom>
          <a:solidFill>
            <a:srgbClr val="F8C9D4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943904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resources:</a:t>
            </a:r>
          </a:p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github.com/schollz/ambulation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D6B814-B3C7-43B7-AC16-37B1788F9063}"/>
              </a:ext>
            </a:extLst>
          </p:cNvPr>
          <p:cNvSpPr txBox="1"/>
          <p:nvPr/>
        </p:nvSpPr>
        <p:spPr>
          <a:xfrm>
            <a:off x="1373903" y="1390720"/>
            <a:ext cx="3040934" cy="523220"/>
          </a:xfrm>
          <a:custGeom>
            <a:avLst/>
            <a:gdLst>
              <a:gd name="connsiteX0" fmla="*/ 0 w 3040934"/>
              <a:gd name="connsiteY0" fmla="*/ 0 h 523220"/>
              <a:gd name="connsiteX1" fmla="*/ 547368 w 3040934"/>
              <a:gd name="connsiteY1" fmla="*/ 0 h 523220"/>
              <a:gd name="connsiteX2" fmla="*/ 1125146 w 3040934"/>
              <a:gd name="connsiteY2" fmla="*/ 0 h 523220"/>
              <a:gd name="connsiteX3" fmla="*/ 1794151 w 3040934"/>
              <a:gd name="connsiteY3" fmla="*/ 0 h 523220"/>
              <a:gd name="connsiteX4" fmla="*/ 2432747 w 3040934"/>
              <a:gd name="connsiteY4" fmla="*/ 0 h 523220"/>
              <a:gd name="connsiteX5" fmla="*/ 3040934 w 3040934"/>
              <a:gd name="connsiteY5" fmla="*/ 0 h 523220"/>
              <a:gd name="connsiteX6" fmla="*/ 3040934 w 3040934"/>
              <a:gd name="connsiteY6" fmla="*/ 523220 h 523220"/>
              <a:gd name="connsiteX7" fmla="*/ 2463157 w 3040934"/>
              <a:gd name="connsiteY7" fmla="*/ 523220 h 523220"/>
              <a:gd name="connsiteX8" fmla="*/ 1915788 w 3040934"/>
              <a:gd name="connsiteY8" fmla="*/ 523220 h 523220"/>
              <a:gd name="connsiteX9" fmla="*/ 1246783 w 3040934"/>
              <a:gd name="connsiteY9" fmla="*/ 523220 h 523220"/>
              <a:gd name="connsiteX10" fmla="*/ 729824 w 3040934"/>
              <a:gd name="connsiteY10" fmla="*/ 523220 h 523220"/>
              <a:gd name="connsiteX11" fmla="*/ 0 w 3040934"/>
              <a:gd name="connsiteY11" fmla="*/ 523220 h 523220"/>
              <a:gd name="connsiteX12" fmla="*/ 0 w 3040934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0934" h="523220" fill="none" extrusionOk="0">
                <a:moveTo>
                  <a:pt x="0" y="0"/>
                </a:moveTo>
                <a:cubicBezTo>
                  <a:pt x="189416" y="11525"/>
                  <a:pt x="291515" y="-10396"/>
                  <a:pt x="547368" y="0"/>
                </a:cubicBezTo>
                <a:cubicBezTo>
                  <a:pt x="803221" y="10396"/>
                  <a:pt x="875066" y="-1655"/>
                  <a:pt x="1125146" y="0"/>
                </a:cubicBezTo>
                <a:cubicBezTo>
                  <a:pt x="1375226" y="1655"/>
                  <a:pt x="1586609" y="9636"/>
                  <a:pt x="1794151" y="0"/>
                </a:cubicBezTo>
                <a:cubicBezTo>
                  <a:pt x="2001693" y="-9636"/>
                  <a:pt x="2289757" y="22927"/>
                  <a:pt x="2432747" y="0"/>
                </a:cubicBezTo>
                <a:cubicBezTo>
                  <a:pt x="2575737" y="-22927"/>
                  <a:pt x="2803604" y="-8200"/>
                  <a:pt x="3040934" y="0"/>
                </a:cubicBezTo>
                <a:cubicBezTo>
                  <a:pt x="3019867" y="132146"/>
                  <a:pt x="3034518" y="322436"/>
                  <a:pt x="3040934" y="523220"/>
                </a:cubicBezTo>
                <a:cubicBezTo>
                  <a:pt x="2788165" y="515181"/>
                  <a:pt x="2610952" y="530183"/>
                  <a:pt x="2463157" y="523220"/>
                </a:cubicBezTo>
                <a:cubicBezTo>
                  <a:pt x="2315362" y="516257"/>
                  <a:pt x="2084832" y="513732"/>
                  <a:pt x="1915788" y="523220"/>
                </a:cubicBezTo>
                <a:cubicBezTo>
                  <a:pt x="1746744" y="532708"/>
                  <a:pt x="1498258" y="503233"/>
                  <a:pt x="1246783" y="523220"/>
                </a:cubicBezTo>
                <a:cubicBezTo>
                  <a:pt x="995309" y="543207"/>
                  <a:pt x="881240" y="509120"/>
                  <a:pt x="729824" y="523220"/>
                </a:cubicBezTo>
                <a:cubicBezTo>
                  <a:pt x="578408" y="537320"/>
                  <a:pt x="297699" y="521227"/>
                  <a:pt x="0" y="523220"/>
                </a:cubicBezTo>
                <a:cubicBezTo>
                  <a:pt x="15419" y="374214"/>
                  <a:pt x="7543" y="112235"/>
                  <a:pt x="0" y="0"/>
                </a:cubicBezTo>
                <a:close/>
              </a:path>
              <a:path w="3040934" h="523220" stroke="0" extrusionOk="0">
                <a:moveTo>
                  <a:pt x="0" y="0"/>
                </a:moveTo>
                <a:cubicBezTo>
                  <a:pt x="142807" y="-10970"/>
                  <a:pt x="510266" y="-32921"/>
                  <a:pt x="669005" y="0"/>
                </a:cubicBezTo>
                <a:cubicBezTo>
                  <a:pt x="827745" y="32921"/>
                  <a:pt x="1125249" y="33435"/>
                  <a:pt x="1338011" y="0"/>
                </a:cubicBezTo>
                <a:cubicBezTo>
                  <a:pt x="1550773" y="-33435"/>
                  <a:pt x="1689982" y="-6600"/>
                  <a:pt x="1915788" y="0"/>
                </a:cubicBezTo>
                <a:cubicBezTo>
                  <a:pt x="2141594" y="6600"/>
                  <a:pt x="2197840" y="-1152"/>
                  <a:pt x="2463157" y="0"/>
                </a:cubicBezTo>
                <a:cubicBezTo>
                  <a:pt x="2728474" y="1152"/>
                  <a:pt x="2807139" y="21187"/>
                  <a:pt x="3040934" y="0"/>
                </a:cubicBezTo>
                <a:cubicBezTo>
                  <a:pt x="3020478" y="221043"/>
                  <a:pt x="3052051" y="295642"/>
                  <a:pt x="3040934" y="523220"/>
                </a:cubicBezTo>
                <a:cubicBezTo>
                  <a:pt x="2834857" y="505297"/>
                  <a:pt x="2739459" y="508456"/>
                  <a:pt x="2523975" y="523220"/>
                </a:cubicBezTo>
                <a:cubicBezTo>
                  <a:pt x="2308491" y="537984"/>
                  <a:pt x="2176715" y="515085"/>
                  <a:pt x="2007016" y="523220"/>
                </a:cubicBezTo>
                <a:cubicBezTo>
                  <a:pt x="1837317" y="531355"/>
                  <a:pt x="1528894" y="548110"/>
                  <a:pt x="1398830" y="523220"/>
                </a:cubicBezTo>
                <a:cubicBezTo>
                  <a:pt x="1268766" y="498330"/>
                  <a:pt x="1070521" y="547431"/>
                  <a:pt x="760234" y="523220"/>
                </a:cubicBezTo>
                <a:cubicBezTo>
                  <a:pt x="449947" y="499009"/>
                  <a:pt x="238105" y="524975"/>
                  <a:pt x="0" y="523220"/>
                </a:cubicBezTo>
                <a:cubicBezTo>
                  <a:pt x="11311" y="409367"/>
                  <a:pt x="16356" y="188787"/>
                  <a:pt x="0" y="0"/>
                </a:cubicBezTo>
                <a:close/>
              </a:path>
            </a:pathLst>
          </a:custGeom>
          <a:solidFill>
            <a:srgbClr val="F8C9D4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20350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Fira Code" panose="020B0809050000020004" pitchFamily="49" charset="0"/>
                <a:ea typeface="Fira Code" panose="020B0809050000020004" pitchFamily="49" charset="0"/>
              </a:rPr>
              <a:t>ample samples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C718F-9521-4F2E-8713-ADC4724AB1DC}"/>
              </a:ext>
            </a:extLst>
          </p:cNvPr>
          <p:cNvSpPr txBox="1"/>
          <p:nvPr/>
        </p:nvSpPr>
        <p:spPr>
          <a:xfrm>
            <a:off x="1319537" y="2765455"/>
            <a:ext cx="3890638" cy="923330"/>
          </a:xfrm>
          <a:custGeom>
            <a:avLst/>
            <a:gdLst>
              <a:gd name="connsiteX0" fmla="*/ 0 w 3890638"/>
              <a:gd name="connsiteY0" fmla="*/ 0 h 923330"/>
              <a:gd name="connsiteX1" fmla="*/ 477993 w 3890638"/>
              <a:gd name="connsiteY1" fmla="*/ 0 h 923330"/>
              <a:gd name="connsiteX2" fmla="*/ 1111611 w 3890638"/>
              <a:gd name="connsiteY2" fmla="*/ 0 h 923330"/>
              <a:gd name="connsiteX3" fmla="*/ 1745229 w 3890638"/>
              <a:gd name="connsiteY3" fmla="*/ 0 h 923330"/>
              <a:gd name="connsiteX4" fmla="*/ 2378847 w 3890638"/>
              <a:gd name="connsiteY4" fmla="*/ 0 h 923330"/>
              <a:gd name="connsiteX5" fmla="*/ 2934653 w 3890638"/>
              <a:gd name="connsiteY5" fmla="*/ 0 h 923330"/>
              <a:gd name="connsiteX6" fmla="*/ 3890638 w 3890638"/>
              <a:gd name="connsiteY6" fmla="*/ 0 h 923330"/>
              <a:gd name="connsiteX7" fmla="*/ 3890638 w 3890638"/>
              <a:gd name="connsiteY7" fmla="*/ 461665 h 923330"/>
              <a:gd name="connsiteX8" fmla="*/ 3890638 w 3890638"/>
              <a:gd name="connsiteY8" fmla="*/ 923330 h 923330"/>
              <a:gd name="connsiteX9" fmla="*/ 3412645 w 3890638"/>
              <a:gd name="connsiteY9" fmla="*/ 923330 h 923330"/>
              <a:gd name="connsiteX10" fmla="*/ 2856840 w 3890638"/>
              <a:gd name="connsiteY10" fmla="*/ 923330 h 923330"/>
              <a:gd name="connsiteX11" fmla="*/ 2262128 w 3890638"/>
              <a:gd name="connsiteY11" fmla="*/ 923330 h 923330"/>
              <a:gd name="connsiteX12" fmla="*/ 1823042 w 3890638"/>
              <a:gd name="connsiteY12" fmla="*/ 923330 h 923330"/>
              <a:gd name="connsiteX13" fmla="*/ 1383956 w 3890638"/>
              <a:gd name="connsiteY13" fmla="*/ 923330 h 923330"/>
              <a:gd name="connsiteX14" fmla="*/ 867056 w 3890638"/>
              <a:gd name="connsiteY14" fmla="*/ 923330 h 923330"/>
              <a:gd name="connsiteX15" fmla="*/ 0 w 3890638"/>
              <a:gd name="connsiteY15" fmla="*/ 923330 h 923330"/>
              <a:gd name="connsiteX16" fmla="*/ 0 w 3890638"/>
              <a:gd name="connsiteY16" fmla="*/ 461665 h 923330"/>
              <a:gd name="connsiteX17" fmla="*/ 0 w 3890638"/>
              <a:gd name="connsiteY17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90638" h="923330" fill="none" extrusionOk="0">
                <a:moveTo>
                  <a:pt x="0" y="0"/>
                </a:moveTo>
                <a:cubicBezTo>
                  <a:pt x="211133" y="-55047"/>
                  <a:pt x="361818" y="22904"/>
                  <a:pt x="477993" y="0"/>
                </a:cubicBezTo>
                <a:cubicBezTo>
                  <a:pt x="594168" y="-22904"/>
                  <a:pt x="960651" y="61586"/>
                  <a:pt x="1111611" y="0"/>
                </a:cubicBezTo>
                <a:cubicBezTo>
                  <a:pt x="1262571" y="-61586"/>
                  <a:pt x="1446624" y="60199"/>
                  <a:pt x="1745229" y="0"/>
                </a:cubicBezTo>
                <a:cubicBezTo>
                  <a:pt x="2043834" y="-60199"/>
                  <a:pt x="2102798" y="70899"/>
                  <a:pt x="2378847" y="0"/>
                </a:cubicBezTo>
                <a:cubicBezTo>
                  <a:pt x="2654896" y="-70899"/>
                  <a:pt x="2785520" y="52442"/>
                  <a:pt x="2934653" y="0"/>
                </a:cubicBezTo>
                <a:cubicBezTo>
                  <a:pt x="3083786" y="-52442"/>
                  <a:pt x="3609732" y="31884"/>
                  <a:pt x="3890638" y="0"/>
                </a:cubicBezTo>
                <a:cubicBezTo>
                  <a:pt x="3900129" y="192626"/>
                  <a:pt x="3875864" y="260996"/>
                  <a:pt x="3890638" y="461665"/>
                </a:cubicBezTo>
                <a:cubicBezTo>
                  <a:pt x="3905412" y="662335"/>
                  <a:pt x="3854022" y="704801"/>
                  <a:pt x="3890638" y="923330"/>
                </a:cubicBezTo>
                <a:cubicBezTo>
                  <a:pt x="3697150" y="951794"/>
                  <a:pt x="3546132" y="869273"/>
                  <a:pt x="3412645" y="923330"/>
                </a:cubicBezTo>
                <a:cubicBezTo>
                  <a:pt x="3279158" y="977387"/>
                  <a:pt x="3014015" y="914941"/>
                  <a:pt x="2856840" y="923330"/>
                </a:cubicBezTo>
                <a:cubicBezTo>
                  <a:pt x="2699665" y="931719"/>
                  <a:pt x="2509928" y="870185"/>
                  <a:pt x="2262128" y="923330"/>
                </a:cubicBezTo>
                <a:cubicBezTo>
                  <a:pt x="2014328" y="976475"/>
                  <a:pt x="2003726" y="920518"/>
                  <a:pt x="1823042" y="923330"/>
                </a:cubicBezTo>
                <a:cubicBezTo>
                  <a:pt x="1642358" y="926142"/>
                  <a:pt x="1567602" y="916223"/>
                  <a:pt x="1383956" y="923330"/>
                </a:cubicBezTo>
                <a:cubicBezTo>
                  <a:pt x="1200310" y="930437"/>
                  <a:pt x="1034712" y="893146"/>
                  <a:pt x="867056" y="923330"/>
                </a:cubicBezTo>
                <a:cubicBezTo>
                  <a:pt x="699400" y="953514"/>
                  <a:pt x="211708" y="905917"/>
                  <a:pt x="0" y="923330"/>
                </a:cubicBezTo>
                <a:cubicBezTo>
                  <a:pt x="-49771" y="807712"/>
                  <a:pt x="47221" y="617515"/>
                  <a:pt x="0" y="461665"/>
                </a:cubicBezTo>
                <a:cubicBezTo>
                  <a:pt x="-47221" y="305816"/>
                  <a:pt x="53582" y="152973"/>
                  <a:pt x="0" y="0"/>
                </a:cubicBezTo>
                <a:close/>
              </a:path>
              <a:path w="3890638" h="923330" stroke="0" extrusionOk="0">
                <a:moveTo>
                  <a:pt x="0" y="0"/>
                </a:moveTo>
                <a:cubicBezTo>
                  <a:pt x="147406" y="-4997"/>
                  <a:pt x="312724" y="42738"/>
                  <a:pt x="594712" y="0"/>
                </a:cubicBezTo>
                <a:cubicBezTo>
                  <a:pt x="876700" y="-42738"/>
                  <a:pt x="956547" y="56151"/>
                  <a:pt x="1111611" y="0"/>
                </a:cubicBezTo>
                <a:cubicBezTo>
                  <a:pt x="1266675" y="-56151"/>
                  <a:pt x="1433778" y="47464"/>
                  <a:pt x="1589604" y="0"/>
                </a:cubicBezTo>
                <a:cubicBezTo>
                  <a:pt x="1745430" y="-47464"/>
                  <a:pt x="1942668" y="10817"/>
                  <a:pt x="2067596" y="0"/>
                </a:cubicBezTo>
                <a:cubicBezTo>
                  <a:pt x="2192524" y="-10817"/>
                  <a:pt x="2372731" y="14148"/>
                  <a:pt x="2545589" y="0"/>
                </a:cubicBezTo>
                <a:cubicBezTo>
                  <a:pt x="2718447" y="-14148"/>
                  <a:pt x="2878560" y="6351"/>
                  <a:pt x="2984675" y="0"/>
                </a:cubicBezTo>
                <a:cubicBezTo>
                  <a:pt x="3090790" y="-6351"/>
                  <a:pt x="3446776" y="39271"/>
                  <a:pt x="3890638" y="0"/>
                </a:cubicBezTo>
                <a:cubicBezTo>
                  <a:pt x="3894280" y="95899"/>
                  <a:pt x="3881992" y="238198"/>
                  <a:pt x="3890638" y="433965"/>
                </a:cubicBezTo>
                <a:cubicBezTo>
                  <a:pt x="3899284" y="629732"/>
                  <a:pt x="3834499" y="708754"/>
                  <a:pt x="3890638" y="923330"/>
                </a:cubicBezTo>
                <a:cubicBezTo>
                  <a:pt x="3721779" y="986587"/>
                  <a:pt x="3571381" y="894682"/>
                  <a:pt x="3334833" y="923330"/>
                </a:cubicBezTo>
                <a:cubicBezTo>
                  <a:pt x="3098285" y="951978"/>
                  <a:pt x="3020638" y="882129"/>
                  <a:pt x="2779027" y="923330"/>
                </a:cubicBezTo>
                <a:cubicBezTo>
                  <a:pt x="2537416" y="964531"/>
                  <a:pt x="2475058" y="904555"/>
                  <a:pt x="2339941" y="923330"/>
                </a:cubicBezTo>
                <a:cubicBezTo>
                  <a:pt x="2204824" y="942105"/>
                  <a:pt x="1933235" y="863471"/>
                  <a:pt x="1784135" y="923330"/>
                </a:cubicBezTo>
                <a:cubicBezTo>
                  <a:pt x="1635035" y="983189"/>
                  <a:pt x="1505072" y="888517"/>
                  <a:pt x="1228330" y="923330"/>
                </a:cubicBezTo>
                <a:cubicBezTo>
                  <a:pt x="951589" y="958143"/>
                  <a:pt x="927553" y="864536"/>
                  <a:pt x="672525" y="923330"/>
                </a:cubicBezTo>
                <a:cubicBezTo>
                  <a:pt x="417498" y="982124"/>
                  <a:pt x="286639" y="849617"/>
                  <a:pt x="0" y="923330"/>
                </a:cubicBezTo>
                <a:cubicBezTo>
                  <a:pt x="-37040" y="809600"/>
                  <a:pt x="23111" y="577492"/>
                  <a:pt x="0" y="480132"/>
                </a:cubicBezTo>
                <a:cubicBezTo>
                  <a:pt x="-23111" y="382772"/>
                  <a:pt x="29033" y="227811"/>
                  <a:pt x="0" y="0"/>
                </a:cubicBezTo>
                <a:close/>
              </a:path>
            </a:pathLst>
          </a:custGeom>
          <a:solidFill>
            <a:srgbClr val="F8C9D4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9441253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</a:rPr>
              <a:t>lets begin</a:t>
            </a:r>
          </a:p>
          <a:p>
            <a:pPr algn="ctr"/>
            <a:endParaRPr lang="en-US" b="1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6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28E37DBECACE4EB2A1599B9551527A" ma:contentTypeVersion="8" ma:contentTypeDescription="Create a new document." ma:contentTypeScope="" ma:versionID="cc9ac6036b087df0d7d49497f51c3bf6">
  <xsd:schema xmlns:xsd="http://www.w3.org/2001/XMLSchema" xmlns:xs="http://www.w3.org/2001/XMLSchema" xmlns:p="http://schemas.microsoft.com/office/2006/metadata/properties" xmlns:ns3="7fb8a274-6c9e-4824-bb4d-4b8850f87ded" xmlns:ns4="a0fe208d-4aec-4974-a03d-f58f866a060f" targetNamespace="http://schemas.microsoft.com/office/2006/metadata/properties" ma:root="true" ma:fieldsID="9f12a0072af06b642eca1abe987558f8" ns3:_="" ns4:_="">
    <xsd:import namespace="7fb8a274-6c9e-4824-bb4d-4b8850f87ded"/>
    <xsd:import namespace="a0fe208d-4aec-4974-a03d-f58f866a06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8a274-6c9e-4824-bb4d-4b8850f87d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fe208d-4aec-4974-a03d-f58f866a060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BF12D5-A81C-45FC-91A1-0F0E0C626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b8a274-6c9e-4824-bb4d-4b8850f87ded"/>
    <ds:schemaRef ds:uri="a0fe208d-4aec-4974-a03d-f58f866a06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123118-1A99-4C30-A66D-B63F166D63BC}">
  <ds:schemaRefs>
    <ds:schemaRef ds:uri="a0fe208d-4aec-4974-a03d-f58f866a060f"/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fb8a274-6c9e-4824-bb4d-4b8850f87ded"/>
  </ds:schemaRefs>
</ds:datastoreItem>
</file>

<file path=customXml/itemProps3.xml><?xml version="1.0" encoding="utf-8"?>
<ds:datastoreItem xmlns:ds="http://schemas.openxmlformats.org/officeDocument/2006/customXml" ds:itemID="{D9312ACC-0924-479B-BDC8-5DD7D83D37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310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Fira Code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schollz</dc:creator>
  <cp:lastModifiedBy>schollz</cp:lastModifiedBy>
  <cp:revision>9</cp:revision>
  <dcterms:created xsi:type="dcterms:W3CDTF">2021-06-22T21:43:20Z</dcterms:created>
  <dcterms:modified xsi:type="dcterms:W3CDTF">2021-07-24T22:18:04Z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0x010100AF28E37DBECACE4EB2A1599B9551527A</vt:lpwstr>
  </property>
</Properties>
</file>