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354" r:id="rId3"/>
    <p:sldId id="356" r:id="rId4"/>
    <p:sldId id="357" r:id="rId5"/>
    <p:sldId id="370" r:id="rId6"/>
    <p:sldId id="359" r:id="rId7"/>
    <p:sldId id="373" r:id="rId8"/>
    <p:sldId id="355" r:id="rId9"/>
    <p:sldId id="371" r:id="rId10"/>
    <p:sldId id="364" r:id="rId11"/>
    <p:sldId id="361" r:id="rId12"/>
    <p:sldId id="375" r:id="rId13"/>
    <p:sldId id="367" r:id="rId14"/>
    <p:sldId id="369" r:id="rId15"/>
    <p:sldId id="363" r:id="rId16"/>
    <p:sldId id="358"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6/24/2013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6/24/2013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6/24/2013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6/24/2013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6/24/2013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6/24/2013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gif"/></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dirty="0"/>
              <a:t>Web Essentials - </a:t>
            </a:r>
            <a:r>
              <a:rPr lang="en-US" dirty="0">
                <a:hlinkClick r:id="rId3"/>
              </a:rPr>
              <a:t>http://</a:t>
            </a:r>
            <a:r>
              <a:rPr lang="en-US" dirty="0" smtClean="0">
                <a:hlinkClick r:id="rId3"/>
              </a:rPr>
              <a:t>visualstudiogallery.msdn.microsoft.com/07d54d12-7133-4e15-becb-6f451ea3bea6</a:t>
            </a:r>
            <a:endParaRPr lang="en-US" dirty="0" smtClean="0"/>
          </a:p>
          <a:p>
            <a:pPr marL="914400" lvl="1" indent="-457200">
              <a:buFont typeface="+mj-lt"/>
              <a:buAutoNum type="arabicPeriod"/>
            </a:pPr>
            <a:r>
              <a:rPr lang="en-US" dirty="0" smtClean="0"/>
              <a:t>Side by side view .</a:t>
            </a:r>
            <a:r>
              <a:rPr lang="en-US" dirty="0" err="1" smtClean="0"/>
              <a:t>ts</a:t>
            </a:r>
            <a:r>
              <a:rPr lang="en-US" dirty="0" smtClean="0"/>
              <a:t> and .</a:t>
            </a:r>
            <a:r>
              <a:rPr lang="en-US" dirty="0" err="1" smtClean="0"/>
              <a:t>js</a:t>
            </a:r>
            <a:r>
              <a:rPr lang="en-US" dirty="0" smtClean="0"/>
              <a:t> files</a:t>
            </a:r>
          </a:p>
          <a:p>
            <a:pPr marL="914400" lvl="1" indent="-457200">
              <a:buFont typeface="+mj-lt"/>
              <a:buAutoNum type="arabicPeriod"/>
            </a:pPr>
            <a:r>
              <a:rPr lang="en-US" dirty="0" smtClean="0"/>
              <a:t>Regions in your .</a:t>
            </a:r>
            <a:r>
              <a:rPr lang="en-US" dirty="0" err="1" smtClean="0"/>
              <a:t>ts</a:t>
            </a:r>
            <a:r>
              <a:rPr lang="en-US" dirty="0" smtClean="0"/>
              <a:t> files</a:t>
            </a:r>
          </a:p>
          <a:p>
            <a:pPr marL="914400" lvl="1" indent="-457200">
              <a:buFont typeface="+mj-lt"/>
              <a:buAutoNum type="arabicPeriod"/>
            </a:pPr>
            <a:r>
              <a:rPr lang="en-US" dirty="0" smtClean="0"/>
              <a:t>Source maps (for debugging in the browser)</a:t>
            </a:r>
          </a:p>
          <a:p>
            <a:pPr marL="914400" lvl="1" indent="-457200">
              <a:buFont typeface="+mj-lt"/>
              <a:buAutoNum type="arabicPeriod"/>
            </a:pPr>
            <a:r>
              <a:rPr lang="en-US" dirty="0" err="1" smtClean="0"/>
              <a:t>Minification</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96594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To Be Continued …</a:t>
            </a:r>
          </a:p>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a:t>
            </a:r>
            <a:r>
              <a:rPr lang="en-US" dirty="0" smtClean="0"/>
              <a:t>Demo Video </a:t>
            </a:r>
            <a:endParaRPr lang="en-US" dirty="0" smtClean="0"/>
          </a:p>
          <a:p>
            <a:r>
              <a:rPr lang="en-US" dirty="0" err="1" smtClean="0"/>
              <a:t>Pluralsight</a:t>
            </a:r>
            <a:r>
              <a:rPr lang="en-US" dirty="0" smtClean="0"/>
              <a:t> </a:t>
            </a:r>
            <a:r>
              <a:rPr lang="en-US" dirty="0" smtClean="0"/>
              <a:t>Course </a:t>
            </a:r>
            <a:endParaRPr lang="en-US" dirty="0" smtClean="0"/>
          </a:p>
          <a:p>
            <a:pPr lvl="1"/>
            <a:r>
              <a:rPr lang="en-US" dirty="0" smtClean="0"/>
              <a:t>by </a:t>
            </a:r>
            <a:r>
              <a:rPr lang="en-US" dirty="0" smtClean="0"/>
              <a:t>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endParaRPr lang="en-US" dirty="0" smtClean="0"/>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a:t>
            </a:r>
            <a:r>
              <a:rPr lang="en-US" dirty="0" smtClean="0"/>
              <a:t>- http://</a:t>
            </a:r>
            <a:r>
              <a:rPr lang="en-US" dirty="0" smtClean="0"/>
              <a:t>www.dartlang.org</a:t>
            </a:r>
          </a:p>
          <a:p>
            <a:pPr lvl="1"/>
            <a:r>
              <a:rPr lang="en-US" dirty="0" smtClean="0"/>
              <a:t>Breaks from the way that JavaScript does things</a:t>
            </a:r>
            <a:endParaRPr lang="en-US" dirty="0" smtClean="0"/>
          </a:p>
          <a:p>
            <a:r>
              <a:rPr lang="en-US" dirty="0" err="1" smtClean="0"/>
              <a:t>CoffeeScript</a:t>
            </a:r>
            <a:r>
              <a:rPr lang="en-US" dirty="0" smtClean="0"/>
              <a:t> - http://</a:t>
            </a:r>
            <a:r>
              <a:rPr lang="en-US" dirty="0" smtClean="0"/>
              <a:t>coffeescript.org</a:t>
            </a:r>
          </a:p>
          <a:p>
            <a:pPr lvl="1"/>
            <a:r>
              <a:rPr lang="en-US" dirty="0" smtClean="0"/>
              <a:t>Ruby flavor of JavaScript</a:t>
            </a:r>
            <a:endParaRPr lang="en-US" dirty="0" smtClean="0"/>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More to be announced…</a:t>
            </a:r>
          </a:p>
          <a:p>
            <a:endParaRPr lang="en-US" dirty="0"/>
          </a:p>
        </p:txBody>
      </p:sp>
    </p:spTree>
    <p:extLst>
      <p:ext uri="{BB962C8B-B14F-4D97-AF65-F5344CB8AC3E}">
        <p14:creationId xmlns:p14="http://schemas.microsoft.com/office/powerpoint/2010/main" val="356800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6514</TotalTime>
  <Words>731</Words>
  <Application>Microsoft Office PowerPoint</Application>
  <PresentationFormat>On-screen Show (4:3)</PresentationFormat>
  <Paragraphs>103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PowerPoint Presentation</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Demos:</vt:lpstr>
      <vt:lpstr>The TypeScript Type System Demo take away</vt:lpstr>
      <vt:lpstr>Structure in JavaScript Demo take away</vt:lpstr>
      <vt:lpstr>Misc JavaScript Framework Support</vt:lpstr>
      <vt:lpstr>For More Information</vt:lpstr>
      <vt:lpstr>Thank You! Your Feedback is Important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153</cp:revision>
  <dcterms:created xsi:type="dcterms:W3CDTF">2010-02-17T17:32:18Z</dcterms:created>
  <dcterms:modified xsi:type="dcterms:W3CDTF">2013-06-25T00:43:34Z</dcterms:modified>
</cp:coreProperties>
</file>