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1 CARBON" initials="XC" lastIdx="1" clrIdx="0">
    <p:extLst>
      <p:ext uri="{19B8F6BF-5375-455C-9EA6-DF929625EA0E}">
        <p15:presenceInfo xmlns:p15="http://schemas.microsoft.com/office/powerpoint/2012/main" userId="X1 CAR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03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1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5639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585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4782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7546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019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5771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843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853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439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434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05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38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99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718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68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71FE01-6455-465E-9701-C8AE7907E7AD}" type="datetimeFigureOut">
              <a:rPr lang="he-IL" smtClean="0"/>
              <a:t>כ"ח/חשון/תש"פ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6C19E3-1316-4441-8BDB-2AFBD0B41E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7C71F3-54FC-4C73-9D9E-DDE184CA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8862" y="2237858"/>
            <a:ext cx="3522923" cy="454837"/>
          </a:xfrm>
        </p:spPr>
        <p:txBody>
          <a:bodyPr>
            <a:normAutofit fontScale="90000"/>
          </a:bodyPr>
          <a:lstStyle/>
          <a:p>
            <a:r>
              <a:rPr lang="he-IL" sz="3100" dirty="0"/>
              <a:t>תמיד איתך לכל הדרך </a:t>
            </a:r>
            <a:r>
              <a:rPr lang="he-IL" sz="1050" dirty="0"/>
              <a:t>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03F7ED2-A6EF-467C-A93E-AB6C66D2C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5337" y="1416788"/>
            <a:ext cx="5475769" cy="738963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TECH SOUL COMPANY</a:t>
            </a:r>
            <a:endParaRPr lang="he-IL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DE5AA3D2-6B6A-45A6-9008-80FCD4FF9733}"/>
              </a:ext>
            </a:extLst>
          </p:cNvPr>
          <p:cNvSpPr/>
          <p:nvPr/>
        </p:nvSpPr>
        <p:spPr>
          <a:xfrm>
            <a:off x="116958" y="3429000"/>
            <a:ext cx="1903228" cy="105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28-11-2019</a:t>
            </a:r>
            <a:endParaRPr lang="he-IL" sz="2000" dirty="0"/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82AEB48A-9BB1-4A1F-9096-48891B070420}"/>
              </a:ext>
            </a:extLst>
          </p:cNvPr>
          <p:cNvSpPr/>
          <p:nvPr/>
        </p:nvSpPr>
        <p:spPr>
          <a:xfrm>
            <a:off x="8208335" y="1416788"/>
            <a:ext cx="244549" cy="255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R</a:t>
            </a:r>
            <a:endParaRPr lang="he-IL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22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בועת מחשבה: ענן 4">
            <a:extLst>
              <a:ext uri="{FF2B5EF4-FFF2-40B4-BE49-F238E27FC236}">
                <a16:creationId xmlns:a16="http://schemas.microsoft.com/office/drawing/2014/main" id="{C8225573-8661-46F2-80A8-EF90026F435E}"/>
              </a:ext>
            </a:extLst>
          </p:cNvPr>
          <p:cNvSpPr/>
          <p:nvPr/>
        </p:nvSpPr>
        <p:spPr>
          <a:xfrm>
            <a:off x="9271593" y="191384"/>
            <a:ext cx="2222206" cy="74427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חברי הצוות</a:t>
            </a:r>
          </a:p>
        </p:txBody>
      </p:sp>
      <p:sp>
        <p:nvSpPr>
          <p:cNvPr id="6" name="כוכב: 6 פינות 5">
            <a:extLst>
              <a:ext uri="{FF2B5EF4-FFF2-40B4-BE49-F238E27FC236}">
                <a16:creationId xmlns:a16="http://schemas.microsoft.com/office/drawing/2014/main" id="{6FFB57FC-37CF-4B8C-B37A-E5C2C7B1F696}"/>
              </a:ext>
            </a:extLst>
          </p:cNvPr>
          <p:cNvSpPr/>
          <p:nvPr/>
        </p:nvSpPr>
        <p:spPr>
          <a:xfrm>
            <a:off x="3374065" y="1343247"/>
            <a:ext cx="1594882" cy="1658679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/>
              <a:t>וסים</a:t>
            </a:r>
            <a:r>
              <a:rPr lang="he-IL" dirty="0"/>
              <a:t>    אבו סיאם</a:t>
            </a:r>
          </a:p>
        </p:txBody>
      </p:sp>
      <p:sp>
        <p:nvSpPr>
          <p:cNvPr id="7" name="כוכב: 6 פינות 6">
            <a:extLst>
              <a:ext uri="{FF2B5EF4-FFF2-40B4-BE49-F238E27FC236}">
                <a16:creationId xmlns:a16="http://schemas.microsoft.com/office/drawing/2014/main" id="{64D7D039-72FD-425F-AD9D-91D63FCF1398}"/>
              </a:ext>
            </a:extLst>
          </p:cNvPr>
          <p:cNvSpPr/>
          <p:nvPr/>
        </p:nvSpPr>
        <p:spPr>
          <a:xfrm>
            <a:off x="5798292" y="3756838"/>
            <a:ext cx="1594882" cy="1658679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נסר </a:t>
            </a:r>
            <a:r>
              <a:rPr lang="he-IL" dirty="0" err="1"/>
              <a:t>אלזיאדנה</a:t>
            </a:r>
            <a:endParaRPr lang="he-IL" dirty="0"/>
          </a:p>
        </p:txBody>
      </p:sp>
      <p:sp>
        <p:nvSpPr>
          <p:cNvPr id="8" name="כוכב: 6 פינות 7">
            <a:extLst>
              <a:ext uri="{FF2B5EF4-FFF2-40B4-BE49-F238E27FC236}">
                <a16:creationId xmlns:a16="http://schemas.microsoft.com/office/drawing/2014/main" id="{C5CAB24B-8BA1-4155-AE41-AC33BFC0CF0D}"/>
              </a:ext>
            </a:extLst>
          </p:cNvPr>
          <p:cNvSpPr/>
          <p:nvPr/>
        </p:nvSpPr>
        <p:spPr>
          <a:xfrm>
            <a:off x="8165806" y="1343246"/>
            <a:ext cx="1594882" cy="1658679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אמין </a:t>
            </a:r>
            <a:r>
              <a:rPr lang="he-IL" dirty="0" err="1"/>
              <a:t>אלטורי</a:t>
            </a:r>
            <a:endParaRPr lang="he-IL" dirty="0"/>
          </a:p>
        </p:txBody>
      </p:sp>
      <p:sp>
        <p:nvSpPr>
          <p:cNvPr id="9" name="כוכב: 6 פינות 8">
            <a:extLst>
              <a:ext uri="{FF2B5EF4-FFF2-40B4-BE49-F238E27FC236}">
                <a16:creationId xmlns:a16="http://schemas.microsoft.com/office/drawing/2014/main" id="{96D95094-4BB8-45E7-8DD8-CAC714E44C22}"/>
              </a:ext>
            </a:extLst>
          </p:cNvPr>
          <p:cNvSpPr/>
          <p:nvPr/>
        </p:nvSpPr>
        <p:spPr>
          <a:xfrm>
            <a:off x="1141230" y="3728484"/>
            <a:ext cx="1594882" cy="1658679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/>
              <a:t>גאסר</a:t>
            </a:r>
            <a:r>
              <a:rPr lang="he-IL" dirty="0"/>
              <a:t> </a:t>
            </a:r>
            <a:r>
              <a:rPr lang="he-IL" dirty="0" err="1"/>
              <a:t>אלזיאדנה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643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בועת מחשבה: ענן 1">
            <a:extLst>
              <a:ext uri="{FF2B5EF4-FFF2-40B4-BE49-F238E27FC236}">
                <a16:creationId xmlns:a16="http://schemas.microsoft.com/office/drawing/2014/main" id="{53085722-6218-4AE9-BCE2-99981AF5C0DD}"/>
              </a:ext>
            </a:extLst>
          </p:cNvPr>
          <p:cNvSpPr/>
          <p:nvPr/>
        </p:nvSpPr>
        <p:spPr>
          <a:xfrm>
            <a:off x="8952614" y="191386"/>
            <a:ext cx="2466753" cy="86123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חלקי הפרויקט :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7F01FB58-DD60-4A3B-A883-E6205C5CE403}"/>
              </a:ext>
            </a:extLst>
          </p:cNvPr>
          <p:cNvSpPr/>
          <p:nvPr/>
        </p:nvSpPr>
        <p:spPr>
          <a:xfrm>
            <a:off x="5085907" y="1116418"/>
            <a:ext cx="2020186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עיצוב :</a:t>
            </a:r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2A326F82-CF96-4749-B060-B288EB784693}"/>
              </a:ext>
            </a:extLst>
          </p:cNvPr>
          <p:cNvSpPr/>
          <p:nvPr/>
        </p:nvSpPr>
        <p:spPr>
          <a:xfrm>
            <a:off x="8038213" y="28991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אמין</a:t>
            </a: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5FC83C5F-0372-497B-AC79-FF84D58137C0}"/>
              </a:ext>
            </a:extLst>
          </p:cNvPr>
          <p:cNvSpPr/>
          <p:nvPr/>
        </p:nvSpPr>
        <p:spPr>
          <a:xfrm>
            <a:off x="3203942" y="166931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/>
              <a:t>וסים</a:t>
            </a:r>
            <a:r>
              <a:rPr lang="he-IL" dirty="0"/>
              <a:t> </a:t>
            </a:r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4D1879DE-2971-4CBA-B576-314B6137BEE2}"/>
              </a:ext>
            </a:extLst>
          </p:cNvPr>
          <p:cNvCxnSpPr>
            <a:cxnSpLocks/>
          </p:cNvCxnSpPr>
          <p:nvPr/>
        </p:nvCxnSpPr>
        <p:spPr>
          <a:xfrm>
            <a:off x="7106093" y="1573618"/>
            <a:ext cx="932121" cy="5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F8BA7923-E679-4D30-8BC1-9F39E4E483FB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4118342" y="1541721"/>
            <a:ext cx="932121" cy="58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64578B3E-E669-4F3B-8897-A0F43A1E61F4}"/>
              </a:ext>
            </a:extLst>
          </p:cNvPr>
          <p:cNvSpPr/>
          <p:nvPr/>
        </p:nvSpPr>
        <p:spPr>
          <a:xfrm>
            <a:off x="3186222" y="2971800"/>
            <a:ext cx="93212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/>
              <a:t>גאסר</a:t>
            </a:r>
            <a:r>
              <a:rPr lang="he-IL" dirty="0"/>
              <a:t> </a:t>
            </a: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39E6FE05-77E0-434F-96E5-54B87E242989}"/>
              </a:ext>
            </a:extLst>
          </p:cNvPr>
          <p:cNvCxnSpPr>
            <a:cxnSpLocks/>
          </p:cNvCxnSpPr>
          <p:nvPr/>
        </p:nvCxnSpPr>
        <p:spPr>
          <a:xfrm>
            <a:off x="7106092" y="2693579"/>
            <a:ext cx="932121" cy="5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DDE38FA7-36EF-4C93-8B91-0BE9F168AEE3}"/>
              </a:ext>
            </a:extLst>
          </p:cNvPr>
          <p:cNvCxnSpPr>
            <a:cxnSpLocks/>
          </p:cNvCxnSpPr>
          <p:nvPr/>
        </p:nvCxnSpPr>
        <p:spPr>
          <a:xfrm flipH="1">
            <a:off x="4118342" y="2693579"/>
            <a:ext cx="932121" cy="58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E743A4E8-60BD-4D21-9457-73733E354B1E}"/>
              </a:ext>
            </a:extLst>
          </p:cNvPr>
          <p:cNvSpPr/>
          <p:nvPr/>
        </p:nvSpPr>
        <p:spPr>
          <a:xfrm>
            <a:off x="8038213" y="166931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נסר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F8110A6D-8719-49E8-B7B8-B74054406917}"/>
              </a:ext>
            </a:extLst>
          </p:cNvPr>
          <p:cNvSpPr/>
          <p:nvPr/>
        </p:nvSpPr>
        <p:spPr>
          <a:xfrm>
            <a:off x="5085907" y="2307264"/>
            <a:ext cx="2020186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מבנה נתונים :</a:t>
            </a: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161E7C18-0826-4687-B4C1-80E67D10BCE4}"/>
              </a:ext>
            </a:extLst>
          </p:cNvPr>
          <p:cNvSpPr/>
          <p:nvPr/>
        </p:nvSpPr>
        <p:spPr>
          <a:xfrm>
            <a:off x="5085907" y="4710223"/>
            <a:ext cx="2020186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כל חברי הצוות</a:t>
            </a:r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5CD8A7A-B3F4-4D30-91AC-CA0C5F28E74A}"/>
              </a:ext>
            </a:extLst>
          </p:cNvPr>
          <p:cNvCxnSpPr>
            <a:cxnSpLocks/>
          </p:cNvCxnSpPr>
          <p:nvPr/>
        </p:nvCxnSpPr>
        <p:spPr>
          <a:xfrm>
            <a:off x="5993216" y="4421372"/>
            <a:ext cx="0" cy="28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1062FFC7-C56F-4F58-8572-CBF5603EEEBE}"/>
              </a:ext>
            </a:extLst>
          </p:cNvPr>
          <p:cNvSpPr/>
          <p:nvPr/>
        </p:nvSpPr>
        <p:spPr>
          <a:xfrm>
            <a:off x="5068185" y="3834810"/>
            <a:ext cx="2020186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חיבור מידע : </a:t>
            </a:r>
          </a:p>
        </p:txBody>
      </p:sp>
    </p:spTree>
    <p:extLst>
      <p:ext uri="{BB962C8B-B14F-4D97-AF65-F5344CB8AC3E}">
        <p14:creationId xmlns:p14="http://schemas.microsoft.com/office/powerpoint/2010/main" val="55439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בועת מחשבה: ענן 1">
            <a:extLst>
              <a:ext uri="{FF2B5EF4-FFF2-40B4-BE49-F238E27FC236}">
                <a16:creationId xmlns:a16="http://schemas.microsoft.com/office/drawing/2014/main" id="{AB9557CF-4288-4C32-9BF5-47F49BE120A4}"/>
              </a:ext>
            </a:extLst>
          </p:cNvPr>
          <p:cNvSpPr/>
          <p:nvPr/>
        </p:nvSpPr>
        <p:spPr>
          <a:xfrm>
            <a:off x="9399181" y="244549"/>
            <a:ext cx="2105247" cy="79744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מסך לקוח :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DC956F1F-99B5-4780-84CD-2ED67848C1E6}"/>
              </a:ext>
            </a:extLst>
          </p:cNvPr>
          <p:cNvSpPr/>
          <p:nvPr/>
        </p:nvSpPr>
        <p:spPr>
          <a:xfrm>
            <a:off x="5890438" y="1440712"/>
            <a:ext cx="5613990" cy="3976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E666CC87-BDDC-4FBE-AC26-B127D1D9A897}"/>
              </a:ext>
            </a:extLst>
          </p:cNvPr>
          <p:cNvSpPr/>
          <p:nvPr/>
        </p:nvSpPr>
        <p:spPr>
          <a:xfrm>
            <a:off x="372141" y="244549"/>
            <a:ext cx="5263115" cy="178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תיאור כללי:</a:t>
            </a:r>
          </a:p>
          <a:p>
            <a:pPr algn="r"/>
            <a:r>
              <a:rPr lang="he-IL" dirty="0"/>
              <a:t>במסך הזה תתקיים אופציה ללקוח לדווח אם יש לו בעיה באחד מהמוצרים שרכש מהחנות </a:t>
            </a:r>
            <a:r>
              <a:rPr lang="en-US" dirty="0"/>
              <a:t>  </a:t>
            </a:r>
            <a:endParaRPr lang="he-IL" dirty="0"/>
          </a:p>
        </p:txBody>
      </p:sp>
      <p:sp>
        <p:nvSpPr>
          <p:cNvPr id="5" name="בועת מחשבה: ענן 4">
            <a:extLst>
              <a:ext uri="{FF2B5EF4-FFF2-40B4-BE49-F238E27FC236}">
                <a16:creationId xmlns:a16="http://schemas.microsoft.com/office/drawing/2014/main" id="{DF656FA1-9416-4303-8D57-999A857AB63B}"/>
              </a:ext>
            </a:extLst>
          </p:cNvPr>
          <p:cNvSpPr/>
          <p:nvPr/>
        </p:nvSpPr>
        <p:spPr>
          <a:xfrm>
            <a:off x="2349795" y="2200939"/>
            <a:ext cx="2955852" cy="612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פונקציות עיקריות :</a:t>
            </a:r>
          </a:p>
        </p:txBody>
      </p:sp>
      <p:sp>
        <p:nvSpPr>
          <p:cNvPr id="6" name="כוכב: 6 פינות 5">
            <a:extLst>
              <a:ext uri="{FF2B5EF4-FFF2-40B4-BE49-F238E27FC236}">
                <a16:creationId xmlns:a16="http://schemas.microsoft.com/office/drawing/2014/main" id="{3EF7A844-2F9B-4710-84FF-2414FE485283}"/>
              </a:ext>
            </a:extLst>
          </p:cNvPr>
          <p:cNvSpPr/>
          <p:nvPr/>
        </p:nvSpPr>
        <p:spPr>
          <a:xfrm>
            <a:off x="4369981" y="3136604"/>
            <a:ext cx="1265275" cy="158425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זיהוי לקוח</a:t>
            </a:r>
          </a:p>
        </p:txBody>
      </p:sp>
      <p:sp>
        <p:nvSpPr>
          <p:cNvPr id="7" name="כוכב: 6 פינות 6">
            <a:extLst>
              <a:ext uri="{FF2B5EF4-FFF2-40B4-BE49-F238E27FC236}">
                <a16:creationId xmlns:a16="http://schemas.microsoft.com/office/drawing/2014/main" id="{369FD23F-D170-4E1A-8F0E-F8C966B93BB8}"/>
              </a:ext>
            </a:extLst>
          </p:cNvPr>
          <p:cNvSpPr/>
          <p:nvPr/>
        </p:nvSpPr>
        <p:spPr>
          <a:xfrm>
            <a:off x="2812310" y="3136604"/>
            <a:ext cx="1265275" cy="158425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הגדרת דיווח</a:t>
            </a:r>
          </a:p>
        </p:txBody>
      </p:sp>
      <p:sp>
        <p:nvSpPr>
          <p:cNvPr id="8" name="כוכב: 6 פינות 7">
            <a:extLst>
              <a:ext uri="{FF2B5EF4-FFF2-40B4-BE49-F238E27FC236}">
                <a16:creationId xmlns:a16="http://schemas.microsoft.com/office/drawing/2014/main" id="{928216E2-C6D4-4848-B173-2FFD1E3F0EC2}"/>
              </a:ext>
            </a:extLst>
          </p:cNvPr>
          <p:cNvSpPr/>
          <p:nvPr/>
        </p:nvSpPr>
        <p:spPr>
          <a:xfrm>
            <a:off x="1254639" y="3136604"/>
            <a:ext cx="1265275" cy="158425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שמירת</a:t>
            </a:r>
          </a:p>
          <a:p>
            <a:pPr algn="ctr"/>
            <a:r>
              <a:rPr lang="he-IL" dirty="0"/>
              <a:t>דיווח</a:t>
            </a:r>
          </a:p>
        </p:txBody>
      </p:sp>
    </p:spTree>
    <p:extLst>
      <p:ext uri="{BB962C8B-B14F-4D97-AF65-F5344CB8AC3E}">
        <p14:creationId xmlns:p14="http://schemas.microsoft.com/office/powerpoint/2010/main" val="266090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בועת מחשבה: ענן 1">
            <a:extLst>
              <a:ext uri="{FF2B5EF4-FFF2-40B4-BE49-F238E27FC236}">
                <a16:creationId xmlns:a16="http://schemas.microsoft.com/office/drawing/2014/main" id="{AB9557CF-4288-4C32-9BF5-47F49BE120A4}"/>
              </a:ext>
            </a:extLst>
          </p:cNvPr>
          <p:cNvSpPr/>
          <p:nvPr/>
        </p:nvSpPr>
        <p:spPr>
          <a:xfrm>
            <a:off x="9399181" y="244549"/>
            <a:ext cx="2105247" cy="79744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מסך סדרן :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DC956F1F-99B5-4780-84CD-2ED67848C1E6}"/>
              </a:ext>
            </a:extLst>
          </p:cNvPr>
          <p:cNvSpPr/>
          <p:nvPr/>
        </p:nvSpPr>
        <p:spPr>
          <a:xfrm>
            <a:off x="5890438" y="1440712"/>
            <a:ext cx="5613990" cy="3976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E666CC87-BDDC-4FBE-AC26-B127D1D9A897}"/>
              </a:ext>
            </a:extLst>
          </p:cNvPr>
          <p:cNvSpPr/>
          <p:nvPr/>
        </p:nvSpPr>
        <p:spPr>
          <a:xfrm>
            <a:off x="276449" y="244549"/>
            <a:ext cx="5613990" cy="178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תיאור כללי:</a:t>
            </a:r>
          </a:p>
          <a:p>
            <a:pPr algn="r"/>
            <a:r>
              <a:rPr lang="he-IL" dirty="0"/>
              <a:t>במסך הזה תקיים לסדרן אופציה לדעת על סטטוס המשימות שבלוח המשימות היומי .</a:t>
            </a:r>
          </a:p>
          <a:p>
            <a:pPr algn="r"/>
            <a:r>
              <a:rPr lang="he-IL" dirty="0"/>
              <a:t>לסדרן גם אפשרות :</a:t>
            </a:r>
          </a:p>
          <a:p>
            <a:pPr algn="r"/>
            <a:r>
              <a:rPr lang="he-IL" dirty="0"/>
              <a:t> הוספת לקוח </a:t>
            </a:r>
            <a:r>
              <a:rPr lang="en-US" dirty="0"/>
              <a:t>,</a:t>
            </a:r>
            <a:r>
              <a:rPr lang="he-IL" dirty="0"/>
              <a:t> הוספת בעיה </a:t>
            </a:r>
            <a:r>
              <a:rPr lang="en-US" dirty="0"/>
              <a:t>,</a:t>
            </a:r>
            <a:r>
              <a:rPr lang="he-IL" dirty="0"/>
              <a:t> הוספת משימה</a:t>
            </a:r>
            <a:r>
              <a:rPr lang="en-US" dirty="0"/>
              <a:t>, </a:t>
            </a:r>
            <a:r>
              <a:rPr lang="he-IL" dirty="0"/>
              <a:t> הוספת טכנאי </a:t>
            </a:r>
          </a:p>
        </p:txBody>
      </p:sp>
      <p:sp>
        <p:nvSpPr>
          <p:cNvPr id="5" name="בועת מחשבה: ענן 4">
            <a:extLst>
              <a:ext uri="{FF2B5EF4-FFF2-40B4-BE49-F238E27FC236}">
                <a16:creationId xmlns:a16="http://schemas.microsoft.com/office/drawing/2014/main" id="{DF656FA1-9416-4303-8D57-999A857AB63B}"/>
              </a:ext>
            </a:extLst>
          </p:cNvPr>
          <p:cNvSpPr/>
          <p:nvPr/>
        </p:nvSpPr>
        <p:spPr>
          <a:xfrm>
            <a:off x="2349795" y="2200939"/>
            <a:ext cx="2955852" cy="612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פונקציות עיקריות :</a:t>
            </a:r>
          </a:p>
        </p:txBody>
      </p:sp>
      <p:sp>
        <p:nvSpPr>
          <p:cNvPr id="6" name="כוכב: 6 פינות 5">
            <a:extLst>
              <a:ext uri="{FF2B5EF4-FFF2-40B4-BE49-F238E27FC236}">
                <a16:creationId xmlns:a16="http://schemas.microsoft.com/office/drawing/2014/main" id="{3EF7A844-2F9B-4710-84FF-2414FE485283}"/>
              </a:ext>
            </a:extLst>
          </p:cNvPr>
          <p:cNvSpPr/>
          <p:nvPr/>
        </p:nvSpPr>
        <p:spPr>
          <a:xfrm>
            <a:off x="4369981" y="3136604"/>
            <a:ext cx="1265275" cy="158425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זיהוי סדרן</a:t>
            </a:r>
          </a:p>
        </p:txBody>
      </p:sp>
      <p:sp>
        <p:nvSpPr>
          <p:cNvPr id="7" name="כוכב: 6 פינות 6">
            <a:extLst>
              <a:ext uri="{FF2B5EF4-FFF2-40B4-BE49-F238E27FC236}">
                <a16:creationId xmlns:a16="http://schemas.microsoft.com/office/drawing/2014/main" id="{369FD23F-D170-4E1A-8F0E-F8C966B93BB8}"/>
              </a:ext>
            </a:extLst>
          </p:cNvPr>
          <p:cNvSpPr/>
          <p:nvPr/>
        </p:nvSpPr>
        <p:spPr>
          <a:xfrm>
            <a:off x="2812310" y="3136604"/>
            <a:ext cx="1265275" cy="158425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סדר</a:t>
            </a:r>
          </a:p>
          <a:p>
            <a:pPr algn="ctr"/>
            <a:r>
              <a:rPr lang="he-IL" dirty="0"/>
              <a:t>יומי</a:t>
            </a:r>
          </a:p>
        </p:txBody>
      </p:sp>
      <p:sp>
        <p:nvSpPr>
          <p:cNvPr id="8" name="כוכב: 6 פינות 7">
            <a:extLst>
              <a:ext uri="{FF2B5EF4-FFF2-40B4-BE49-F238E27FC236}">
                <a16:creationId xmlns:a16="http://schemas.microsoft.com/office/drawing/2014/main" id="{928216E2-C6D4-4848-B173-2FFD1E3F0EC2}"/>
              </a:ext>
            </a:extLst>
          </p:cNvPr>
          <p:cNvSpPr/>
          <p:nvPr/>
        </p:nvSpPr>
        <p:spPr>
          <a:xfrm>
            <a:off x="1254639" y="3136604"/>
            <a:ext cx="1265275" cy="158425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הוספת כל מני</a:t>
            </a:r>
          </a:p>
        </p:txBody>
      </p:sp>
    </p:spTree>
    <p:extLst>
      <p:ext uri="{BB962C8B-B14F-4D97-AF65-F5344CB8AC3E}">
        <p14:creationId xmlns:p14="http://schemas.microsoft.com/office/powerpoint/2010/main" val="26630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בועת מחשבה: ענן 1">
            <a:extLst>
              <a:ext uri="{FF2B5EF4-FFF2-40B4-BE49-F238E27FC236}">
                <a16:creationId xmlns:a16="http://schemas.microsoft.com/office/drawing/2014/main" id="{AB9557CF-4288-4C32-9BF5-47F49BE120A4}"/>
              </a:ext>
            </a:extLst>
          </p:cNvPr>
          <p:cNvSpPr/>
          <p:nvPr/>
        </p:nvSpPr>
        <p:spPr>
          <a:xfrm>
            <a:off x="9399181" y="244549"/>
            <a:ext cx="2105247" cy="79744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מסך טכנאי :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DC956F1F-99B5-4780-84CD-2ED67848C1E6}"/>
              </a:ext>
            </a:extLst>
          </p:cNvPr>
          <p:cNvSpPr/>
          <p:nvPr/>
        </p:nvSpPr>
        <p:spPr>
          <a:xfrm>
            <a:off x="5890438" y="1440712"/>
            <a:ext cx="5613990" cy="3976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E666CC87-BDDC-4FBE-AC26-B127D1D9A897}"/>
              </a:ext>
            </a:extLst>
          </p:cNvPr>
          <p:cNvSpPr/>
          <p:nvPr/>
        </p:nvSpPr>
        <p:spPr>
          <a:xfrm>
            <a:off x="372141" y="244549"/>
            <a:ext cx="5263115" cy="178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תיאור כללי:</a:t>
            </a:r>
          </a:p>
          <a:p>
            <a:pPr algn="r"/>
            <a:r>
              <a:rPr lang="he-IL" dirty="0"/>
              <a:t>במסך הזה תתקיים אופציה לטכנאי לכנס לחשבון הפרטי שלו ולדעת מה המשימות שעלו באותו יום (סדר יומי )</a:t>
            </a:r>
          </a:p>
          <a:p>
            <a:pPr algn="r"/>
            <a:r>
              <a:rPr lang="he-IL" dirty="0"/>
              <a:t>לכל  טכנאי יש לו את חשבונו הפרטי .</a:t>
            </a:r>
            <a:r>
              <a:rPr lang="en-US" dirty="0"/>
              <a:t>  </a:t>
            </a:r>
            <a:endParaRPr lang="he-IL" dirty="0"/>
          </a:p>
        </p:txBody>
      </p:sp>
      <p:sp>
        <p:nvSpPr>
          <p:cNvPr id="5" name="בועת מחשבה: ענן 4">
            <a:extLst>
              <a:ext uri="{FF2B5EF4-FFF2-40B4-BE49-F238E27FC236}">
                <a16:creationId xmlns:a16="http://schemas.microsoft.com/office/drawing/2014/main" id="{DF656FA1-9416-4303-8D57-999A857AB63B}"/>
              </a:ext>
            </a:extLst>
          </p:cNvPr>
          <p:cNvSpPr/>
          <p:nvPr/>
        </p:nvSpPr>
        <p:spPr>
          <a:xfrm>
            <a:off x="2349795" y="2200939"/>
            <a:ext cx="2955852" cy="612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פונקציות עיקריות :</a:t>
            </a:r>
          </a:p>
        </p:txBody>
      </p:sp>
      <p:sp>
        <p:nvSpPr>
          <p:cNvPr id="6" name="כוכב: 6 פינות 5">
            <a:extLst>
              <a:ext uri="{FF2B5EF4-FFF2-40B4-BE49-F238E27FC236}">
                <a16:creationId xmlns:a16="http://schemas.microsoft.com/office/drawing/2014/main" id="{3EF7A844-2F9B-4710-84FF-2414FE485283}"/>
              </a:ext>
            </a:extLst>
          </p:cNvPr>
          <p:cNvSpPr/>
          <p:nvPr/>
        </p:nvSpPr>
        <p:spPr>
          <a:xfrm>
            <a:off x="4369981" y="3136604"/>
            <a:ext cx="1265275" cy="158425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זיהוי טכנאי</a:t>
            </a:r>
          </a:p>
        </p:txBody>
      </p:sp>
      <p:sp>
        <p:nvSpPr>
          <p:cNvPr id="7" name="כוכב: 6 פינות 6">
            <a:extLst>
              <a:ext uri="{FF2B5EF4-FFF2-40B4-BE49-F238E27FC236}">
                <a16:creationId xmlns:a16="http://schemas.microsoft.com/office/drawing/2014/main" id="{369FD23F-D170-4E1A-8F0E-F8C966B93BB8}"/>
              </a:ext>
            </a:extLst>
          </p:cNvPr>
          <p:cNvSpPr/>
          <p:nvPr/>
        </p:nvSpPr>
        <p:spPr>
          <a:xfrm>
            <a:off x="2812310" y="3136604"/>
            <a:ext cx="1265275" cy="158425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סדר</a:t>
            </a:r>
          </a:p>
          <a:p>
            <a:pPr algn="ctr"/>
            <a:r>
              <a:rPr lang="he-IL" dirty="0"/>
              <a:t>יומי</a:t>
            </a:r>
          </a:p>
        </p:txBody>
      </p:sp>
      <p:sp>
        <p:nvSpPr>
          <p:cNvPr id="8" name="כוכב: 6 פינות 7">
            <a:extLst>
              <a:ext uri="{FF2B5EF4-FFF2-40B4-BE49-F238E27FC236}">
                <a16:creationId xmlns:a16="http://schemas.microsoft.com/office/drawing/2014/main" id="{928216E2-C6D4-4848-B173-2FFD1E3F0EC2}"/>
              </a:ext>
            </a:extLst>
          </p:cNvPr>
          <p:cNvSpPr/>
          <p:nvPr/>
        </p:nvSpPr>
        <p:spPr>
          <a:xfrm>
            <a:off x="1254639" y="3136604"/>
            <a:ext cx="1265275" cy="158425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עדכון</a:t>
            </a:r>
          </a:p>
          <a:p>
            <a:pPr algn="ctr"/>
            <a:r>
              <a:rPr lang="he-IL" dirty="0"/>
              <a:t>סטטוס</a:t>
            </a:r>
          </a:p>
        </p:txBody>
      </p:sp>
    </p:spTree>
    <p:extLst>
      <p:ext uri="{BB962C8B-B14F-4D97-AF65-F5344CB8AC3E}">
        <p14:creationId xmlns:p14="http://schemas.microsoft.com/office/powerpoint/2010/main" val="251336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בועת מחשבה: ענן 1">
            <a:extLst>
              <a:ext uri="{FF2B5EF4-FFF2-40B4-BE49-F238E27FC236}">
                <a16:creationId xmlns:a16="http://schemas.microsoft.com/office/drawing/2014/main" id="{AFB75657-A7E7-467E-ADAC-28821E3184EB}"/>
              </a:ext>
            </a:extLst>
          </p:cNvPr>
          <p:cNvSpPr/>
          <p:nvPr/>
        </p:nvSpPr>
        <p:spPr>
          <a:xfrm>
            <a:off x="7985051" y="85062"/>
            <a:ext cx="3232297" cy="90376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בעיות מרכזיות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D5872D18-5F37-4CEE-B6CE-D4597BAAB0BA}"/>
              </a:ext>
            </a:extLst>
          </p:cNvPr>
          <p:cNvSpPr/>
          <p:nvPr/>
        </p:nvSpPr>
        <p:spPr>
          <a:xfrm>
            <a:off x="6096000" y="1360968"/>
            <a:ext cx="4763386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/>
              <a:t>בחירת שפה תכנות להשתמש פה לבניית הפרויקט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CB79B37-BBAD-4C2B-807E-AA32B90F7674}"/>
              </a:ext>
            </a:extLst>
          </p:cNvPr>
          <p:cNvSpPr/>
          <p:nvPr/>
        </p:nvSpPr>
        <p:spPr>
          <a:xfrm>
            <a:off x="1332614" y="2020185"/>
            <a:ext cx="4763386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/>
              <a:t> חוסר מידע בכלי עזר 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B0DE5B14-BAC7-439A-856E-962880BAB112}"/>
              </a:ext>
            </a:extLst>
          </p:cNvPr>
          <p:cNvSpPr/>
          <p:nvPr/>
        </p:nvSpPr>
        <p:spPr>
          <a:xfrm>
            <a:off x="6096000" y="2679402"/>
            <a:ext cx="4763386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/>
              <a:t>חילוק משימות בין חברי הצוות 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1093CE81-C4BE-414F-BB9F-002FA1008547}"/>
              </a:ext>
            </a:extLst>
          </p:cNvPr>
          <p:cNvSpPr/>
          <p:nvPr/>
        </p:nvSpPr>
        <p:spPr>
          <a:xfrm>
            <a:off x="1332614" y="3285465"/>
            <a:ext cx="4763386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/>
              <a:t>חוסר ידע בהנהלת פרויקט 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96968CB4-0EDE-4723-99D2-845851298672}"/>
              </a:ext>
            </a:extLst>
          </p:cNvPr>
          <p:cNvSpPr/>
          <p:nvPr/>
        </p:nvSpPr>
        <p:spPr>
          <a:xfrm>
            <a:off x="6096000" y="3891528"/>
            <a:ext cx="4763386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/>
              <a:t>מוטיבציה שלילית</a:t>
            </a:r>
          </a:p>
        </p:txBody>
      </p:sp>
    </p:spTree>
    <p:extLst>
      <p:ext uri="{BB962C8B-B14F-4D97-AF65-F5344CB8AC3E}">
        <p14:creationId xmlns:p14="http://schemas.microsoft.com/office/powerpoint/2010/main" val="227074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בועת מחשבה: ענן 1">
            <a:extLst>
              <a:ext uri="{FF2B5EF4-FFF2-40B4-BE49-F238E27FC236}">
                <a16:creationId xmlns:a16="http://schemas.microsoft.com/office/drawing/2014/main" id="{AFB75657-A7E7-467E-ADAC-28821E3184EB}"/>
              </a:ext>
            </a:extLst>
          </p:cNvPr>
          <p:cNvSpPr/>
          <p:nvPr/>
        </p:nvSpPr>
        <p:spPr>
          <a:xfrm>
            <a:off x="7985051" y="85062"/>
            <a:ext cx="3232297" cy="90376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מה למדתי מהפרויקט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D5872D18-5F37-4CEE-B6CE-D4597BAAB0BA}"/>
              </a:ext>
            </a:extLst>
          </p:cNvPr>
          <p:cNvSpPr/>
          <p:nvPr/>
        </p:nvSpPr>
        <p:spPr>
          <a:xfrm>
            <a:off x="6096000" y="1360968"/>
            <a:ext cx="4763386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/>
              <a:t>עבודה בקבוצה ולהיות באמת משתתף במשימה שי 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CB79B37-BBAD-4C2B-807E-AA32B90F7674}"/>
              </a:ext>
            </a:extLst>
          </p:cNvPr>
          <p:cNvSpPr/>
          <p:nvPr/>
        </p:nvSpPr>
        <p:spPr>
          <a:xfrm>
            <a:off x="1332614" y="2020185"/>
            <a:ext cx="4763386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/>
              <a:t>  לקבל את דעת חברי הצוות בכל משימה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B0DE5B14-BAC7-439A-856E-962880BAB112}"/>
              </a:ext>
            </a:extLst>
          </p:cNvPr>
          <p:cNvSpPr/>
          <p:nvPr/>
        </p:nvSpPr>
        <p:spPr>
          <a:xfrm>
            <a:off x="6096000" y="2658136"/>
            <a:ext cx="4763386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/>
              <a:t>לעמוד בזמנים שנתנו במוטיבציה חזקה וחיובית 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1093CE81-C4BE-414F-BB9F-002FA1008547}"/>
              </a:ext>
            </a:extLst>
          </p:cNvPr>
          <p:cNvSpPr/>
          <p:nvPr/>
        </p:nvSpPr>
        <p:spPr>
          <a:xfrm>
            <a:off x="1332614" y="3285465"/>
            <a:ext cx="4763386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/>
              <a:t>איך לנהל את הפרויקט בצורה הטובה ביותר 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96968CB4-0EDE-4723-99D2-845851298672}"/>
              </a:ext>
            </a:extLst>
          </p:cNvPr>
          <p:cNvSpPr/>
          <p:nvPr/>
        </p:nvSpPr>
        <p:spPr>
          <a:xfrm>
            <a:off x="6096000" y="3891528"/>
            <a:ext cx="4763386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/>
              <a:t>איך ליצר מוטיבציה חיובית  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DCD405C0-A5B5-4400-B714-12329A1FB8A5}"/>
              </a:ext>
            </a:extLst>
          </p:cNvPr>
          <p:cNvSpPr/>
          <p:nvPr/>
        </p:nvSpPr>
        <p:spPr>
          <a:xfrm>
            <a:off x="1332614" y="4587959"/>
            <a:ext cx="4763386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/>
              <a:t>חילוק משימות בצורה טובה </a:t>
            </a:r>
          </a:p>
        </p:txBody>
      </p:sp>
    </p:spTree>
    <p:extLst>
      <p:ext uri="{BB962C8B-B14F-4D97-AF65-F5344CB8AC3E}">
        <p14:creationId xmlns:p14="http://schemas.microsoft.com/office/powerpoint/2010/main" val="4709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בועת מחשבה: ענן 1">
            <a:extLst>
              <a:ext uri="{FF2B5EF4-FFF2-40B4-BE49-F238E27FC236}">
                <a16:creationId xmlns:a16="http://schemas.microsoft.com/office/drawing/2014/main" id="{CEAE24C7-E52F-4DDE-AAD5-36E46BE255F7}"/>
              </a:ext>
            </a:extLst>
          </p:cNvPr>
          <p:cNvSpPr/>
          <p:nvPr/>
        </p:nvSpPr>
        <p:spPr>
          <a:xfrm>
            <a:off x="8197703" y="127592"/>
            <a:ext cx="3232297" cy="90376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סיכום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A45C13EA-BAB3-47A6-83F2-98E088250B6F}"/>
              </a:ext>
            </a:extLst>
          </p:cNvPr>
          <p:cNvSpPr/>
          <p:nvPr/>
        </p:nvSpPr>
        <p:spPr>
          <a:xfrm>
            <a:off x="1765004" y="1339702"/>
            <a:ext cx="9664996" cy="357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/>
              <a:t>זה הוא הפרויקט שלנו מקווה שאהבתם אותו, אם יש משו שלא הצגנו </a:t>
            </a:r>
            <a:r>
              <a:rPr lang="he-IL" dirty="0" err="1"/>
              <a:t>איתו</a:t>
            </a:r>
            <a:r>
              <a:rPr lang="he-IL" dirty="0"/>
              <a:t> בצורה טובה תסלחו לנו .</a:t>
            </a:r>
          </a:p>
          <a:p>
            <a:pPr algn="r"/>
            <a:r>
              <a:rPr lang="he-IL" dirty="0"/>
              <a:t>(נשמח להערות ).</a:t>
            </a:r>
          </a:p>
          <a:p>
            <a:pPr algn="r"/>
            <a:r>
              <a:rPr lang="he-IL" dirty="0"/>
              <a:t>מהפרויקט הזה ידענו שחיים לא תתנן לכך מה שאתה רוצה אתה חייב להתמודד עם המצב הנוכחי ביד חזקה ומוטיבציה חיובית .</a:t>
            </a:r>
          </a:p>
          <a:p>
            <a:pPr algn="r"/>
            <a:r>
              <a:rPr lang="he-IL" dirty="0"/>
              <a:t>מה חשוב לנו להגיד תודה רבה לכל חברי הצוות שעזרו בהקמת הפרויקט ולהפעיל אותו אפילו אם שהוא לא עובד בצורה שלמה .</a:t>
            </a:r>
          </a:p>
          <a:p>
            <a:pPr algn="r"/>
            <a:r>
              <a:rPr lang="he-IL" dirty="0"/>
              <a:t>ותודה רבה לכל אחד שעזר לנו בצורה ישרה או מוסתרת.  </a:t>
            </a:r>
          </a:p>
          <a:p>
            <a:pPr algn="r"/>
            <a:endParaRPr lang="he-IL" dirty="0"/>
          </a:p>
        </p:txBody>
      </p:sp>
      <p:sp>
        <p:nvSpPr>
          <p:cNvPr id="4" name="כוכב: 6 פינות 3">
            <a:extLst>
              <a:ext uri="{FF2B5EF4-FFF2-40B4-BE49-F238E27FC236}">
                <a16:creationId xmlns:a16="http://schemas.microsoft.com/office/drawing/2014/main" id="{3A59D24E-F1D9-41A6-81DD-215E3832F60B}"/>
              </a:ext>
            </a:extLst>
          </p:cNvPr>
          <p:cNvSpPr/>
          <p:nvPr/>
        </p:nvSpPr>
        <p:spPr>
          <a:xfrm>
            <a:off x="85060" y="3732029"/>
            <a:ext cx="1594884" cy="185006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להתראות</a:t>
            </a:r>
          </a:p>
        </p:txBody>
      </p:sp>
    </p:spTree>
    <p:extLst>
      <p:ext uri="{BB962C8B-B14F-4D97-AF65-F5344CB8AC3E}">
        <p14:creationId xmlns:p14="http://schemas.microsoft.com/office/powerpoint/2010/main" val="1568813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האירוע המרכזי">
  <a:themeElements>
    <a:clrScheme name="האירוע המרכזי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האירוע המרכזי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האירוע המרכזי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TM04033927[[fn=האירוע המרכזי]]</Template>
  <TotalTime>176</TotalTime>
  <Words>297</Words>
  <Application>Microsoft Office PowerPoint</Application>
  <PresentationFormat>מסך רחב</PresentationFormat>
  <Paragraphs>66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Algerian</vt:lpstr>
      <vt:lpstr>Arial</vt:lpstr>
      <vt:lpstr>Impact</vt:lpstr>
      <vt:lpstr>האירוע המרכזי</vt:lpstr>
      <vt:lpstr>תמיד איתך לכל הדרך 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תמיד איתך לכל הדרך</dc:title>
  <dc:creator>X1 CARBON</dc:creator>
  <cp:lastModifiedBy>X1 CARBON</cp:lastModifiedBy>
  <cp:revision>14</cp:revision>
  <dcterms:created xsi:type="dcterms:W3CDTF">2019-11-26T08:32:21Z</dcterms:created>
  <dcterms:modified xsi:type="dcterms:W3CDTF">2019-11-26T11:29:14Z</dcterms:modified>
</cp:coreProperties>
</file>