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fntdata" ContentType="application/x-fontdata"/>
  <Default Extension="font" ContentType="application/x-fontdata"/>
  <Override PartName="/ppt/slides/slide3.xml" ContentType="application/vnd.openxmlformats-officedocument.presentationml.slide+xml"/>
  <Override PartName="/docProps/app.xml" ContentType="application/vnd.openxmlformats-officedocument.extended-propertie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2.xml" ContentType="application/vnd.openxmlformats-officedocument.presentationml.slide+xml"/>
  <Override PartName="/ppt/slideLayouts/slideLayout8.xml" ContentType="application/vnd.openxmlformats-officedocument.presentationml.slideLayout+xml"/>
  <Override PartName="/ppt/theme/theme1.xml" ContentType="application/vnd.openxmlformats-officedocument.theme+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5.xml" ContentType="application/vnd.openxmlformats-officedocument.presentationml.slide+xml"/>
  <Override PartName="/ppt/slideLayouts/slideLayout4.xml" ContentType="application/vnd.openxmlformats-officedocument.presentationml.slideLayout+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s/slide7.xml" ContentType="application/vnd.openxmlformats-officedocument.presentationml.slide+xml"/>
  <Override PartName="/ppt/slideLayouts/slideLayout1.xml" ContentType="application/vnd.openxmlformats-officedocument.presentationml.slideLayout+xml"/>
  <Override PartName="/docProps/core.xml" ContentType="application/vnd.openxmlformats-package.core-properties+xml"/>
  <Override PartName="/ppt/slideLayouts/slideLayout10.xml" ContentType="application/vnd.openxmlformats-officedocument.presentationml.slideLayout+xml"/>
  <Override PartName="/ppt/slides/slide6.xml" ContentType="application/vnd.openxmlformats-officedocument.presentationml.slide+xml"/>
  <Override PartName="/ppt/slides/slide4.xml" ContentType="application/vnd.openxmlformats-officedocument.presentationml.slide+xml"/>
  <Override PartName="/ppt/slideLayouts/slideLayout3.xml" ContentType="application/vnd.openxmlformats-officedocument.presentationml.slideLayout+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xmlns:dsp="http://schemas.microsoft.com/office/drawing/2008/diagram" xmlns:dgm="http://schemas.openxmlformats.org/drawingml/2006/diagram" saveSubsetFonts="1" embedTrueTypeFonts="1" autoCompressPictures="0">
  <p:sldMasterIdLst>
    <p:sldMasterId r:id="rId1" id="2147483648"/>
  </p:sldMasterIdLst>
  <p:sldIdLst>
    <p:sldId r:id="rId2" id="256"/>
    <p:sldId r:id="rId9" id="257"/>
    <p:sldId r:id="rId10" id="258"/>
    <p:sldId r:id="rId11" id="259"/>
    <p:sldId r:id="rId12" id="260"/>
    <p:sldId r:id="rId13" id="261"/>
    <p:sldId r:id="rId14" id="262"/>
  </p:sldIdLst>
  <p:sldSz cx="9144000" cy="6858000" type="screen4x3"/>
  <p:notesSz cx="6858000" cy="9144000"/>
  <p:embeddedFontLst>
    <p:embeddedFont>
      <p:font typeface="WPS Special 1"/>
      <p:regular r:id="rId8"/>
    </p:embeddedFont>
  </p:embeddedFontLst>
  <p:defaultTextStyle>
    <a:defPPr>
      <a:defRPr lang="en-US"/>
    </a:defPPr>
    <a:lvl1pPr algn="l" marL="0" defTabSz="457200" eaLnBrk="1" latinLnBrk="0" hangingPunct="1" rtl="false">
      <a:defRPr sz="1800" kern="1200">
        <a:solidFill>
          <a:schemeClr val="tx1"/>
        </a:solidFill>
        <a:latin typeface="+mn-lt"/>
        <a:ea typeface="+mn-ea"/>
        <a:cs typeface="+mn-cs"/>
      </a:defRPr>
    </a:lvl1pPr>
    <a:lvl2pPr algn="l" marL="457200" defTabSz="457200" eaLnBrk="1" latinLnBrk="0" hangingPunct="1" rtl="false">
      <a:defRPr sz="1800" kern="1200">
        <a:solidFill>
          <a:schemeClr val="tx1"/>
        </a:solidFill>
        <a:latin typeface="+mn-lt"/>
        <a:ea typeface="+mn-ea"/>
        <a:cs typeface="+mn-cs"/>
      </a:defRPr>
    </a:lvl2pPr>
    <a:lvl3pPr algn="l" marL="914400" defTabSz="457200" eaLnBrk="1" latinLnBrk="0" hangingPunct="1" rtl="false">
      <a:defRPr sz="1800" kern="1200">
        <a:solidFill>
          <a:schemeClr val="tx1"/>
        </a:solidFill>
        <a:latin typeface="+mn-lt"/>
        <a:ea typeface="+mn-ea"/>
        <a:cs typeface="+mn-cs"/>
      </a:defRPr>
    </a:lvl3pPr>
    <a:lvl4pPr algn="l" marL="1371600" defTabSz="457200" eaLnBrk="1" latinLnBrk="0" hangingPunct="1" rtl="false">
      <a:defRPr sz="1800" kern="1200">
        <a:solidFill>
          <a:schemeClr val="tx1"/>
        </a:solidFill>
        <a:latin typeface="+mn-lt"/>
        <a:ea typeface="+mn-ea"/>
        <a:cs typeface="+mn-cs"/>
      </a:defRPr>
    </a:lvl4pPr>
    <a:lvl5pPr algn="l" marL="1828800" defTabSz="457200" eaLnBrk="1" latinLnBrk="0" hangingPunct="1" rtl="false">
      <a:defRPr sz="1800" kern="1200">
        <a:solidFill>
          <a:schemeClr val="tx1"/>
        </a:solidFill>
        <a:latin typeface="+mn-lt"/>
        <a:ea typeface="+mn-ea"/>
        <a:cs typeface="+mn-cs"/>
      </a:defRPr>
    </a:lvl5pPr>
    <a:lvl6pPr algn="l" marL="2286000" defTabSz="457200" eaLnBrk="1" latinLnBrk="0" hangingPunct="1" rtl="false">
      <a:defRPr sz="1800" kern="1200">
        <a:solidFill>
          <a:schemeClr val="tx1"/>
        </a:solidFill>
        <a:latin typeface="+mn-lt"/>
        <a:ea typeface="+mn-ea"/>
        <a:cs typeface="+mn-cs"/>
      </a:defRPr>
    </a:lvl6pPr>
    <a:lvl7pPr algn="l" marL="2743200" defTabSz="457200" eaLnBrk="1" latinLnBrk="0" hangingPunct="1" rtl="false">
      <a:defRPr sz="1800" kern="1200">
        <a:solidFill>
          <a:schemeClr val="tx1"/>
        </a:solidFill>
        <a:latin typeface="+mn-lt"/>
        <a:ea typeface="+mn-ea"/>
        <a:cs typeface="+mn-cs"/>
      </a:defRPr>
    </a:lvl7pPr>
    <a:lvl8pPr algn="l" marL="3200400" defTabSz="457200" eaLnBrk="1" latinLnBrk="0" hangingPunct="1" rtl="false">
      <a:defRPr sz="1800" kern="1200">
        <a:solidFill>
          <a:schemeClr val="tx1"/>
        </a:solidFill>
        <a:latin typeface="+mn-lt"/>
        <a:ea typeface="+mn-ea"/>
        <a:cs typeface="+mn-cs"/>
      </a:defRPr>
    </a:lvl8pPr>
    <a:lvl9pPr algn="l" marL="3657600" defTabSz="457200" eaLnBrk="1" latinLnBrk="0" hangingPunct="1" rtl="false">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8" d="100"/>
          <a:sy n="108" d="100"/>
        </p:scale>
        <p:origin x="-912"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 /><Relationship Id="rId4" Type="http://schemas.openxmlformats.org/officeDocument/2006/relationships/presProps" Target="presProps.xml" /><Relationship Id="rId5" Type="http://schemas.openxmlformats.org/officeDocument/2006/relationships/viewProps" Target="viewProps.xml" /><Relationship Id="rId6" Type="http://schemas.openxmlformats.org/officeDocument/2006/relationships/theme" Target="theme/theme1.xml" /><Relationship Id="rId7" Type="http://schemas.openxmlformats.org/officeDocument/2006/relationships/tableStyles" Target="tableStyles.xml" /><Relationship Id="rId1" Type="http://schemas.openxmlformats.org/officeDocument/2006/relationships/slideMaster" Target="slideMasters/slideMaster1.xml" /><Relationship Id="rId8" Type="http://schemas.openxmlformats.org/officeDocument/2006/relationships/font" Target="fonts/WPS_Specail_1.fntdata" /><Relationship Id="rId2" Type="http://schemas.openxmlformats.org/officeDocument/2006/relationships/slide" Target="slides/slide1.xml" /><Relationship Id="rId9" Type="http://schemas.openxmlformats.org/officeDocument/2006/relationships/slide" Target="slides/slide2.xml" /><Relationship Id="rId10" Type="http://schemas.openxmlformats.org/officeDocument/2006/relationships/slide" Target="slides/slide3.xml" /><Relationship Id="rId11" Type="http://schemas.openxmlformats.org/officeDocument/2006/relationships/slide" Target="slides/slide4.xml" /><Relationship Id="rId12" Type="http://schemas.openxmlformats.org/officeDocument/2006/relationships/slide" Target="slides/slide5.xml" /><Relationship Id="rId13" Type="http://schemas.openxmlformats.org/officeDocument/2006/relationships/slide" Target="slides/slide6.xml" /><Relationship Id="rId14" Type="http://schemas.openxmlformats.org/officeDocument/2006/relationships/slide" Target="slides/slide7.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p>
            <a:fld id="{58DB32FF-34E7-9545-86A2-0DF334BA82C1}" type="datetimeFigureOut">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70897-D982-EA43-8318-894E8D36E196}" type="slidenum">
              <a:rPr lang="en-US" smtClean="0"/>
              <a:t>‹#›</a:t>
            </a:fld>
            <a:endParaRPr lang="en-US"/>
          </a:p>
        </p:txBody>
      </p:sp>
    </p:spTree>
    <p:extLst>
      <p:ext uri="{BB962C8B-B14F-4D97-AF65-F5344CB8AC3E}">
        <p14:creationId xmlns:p14="http://schemas.microsoft.com/office/powerpoint/2010/main" val="4206519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58DB32FF-34E7-9545-86A2-0DF334BA82C1}" type="datetimeFigureOut">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70897-D982-EA43-8318-894E8D36E196}" type="slidenum">
              <a:rPr lang="en-US" smtClean="0"/>
              <a:t>‹#›</a:t>
            </a:fld>
            <a:endParaRPr lang="en-US"/>
          </a:p>
        </p:txBody>
      </p:sp>
    </p:spTree>
    <p:extLst>
      <p:ext uri="{BB962C8B-B14F-4D97-AF65-F5344CB8AC3E}">
        <p14:creationId xmlns:p14="http://schemas.microsoft.com/office/powerpoint/2010/main" val="3198546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58DB32FF-34E7-9545-86A2-0DF334BA82C1}" type="datetimeFigureOut">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70897-D982-EA43-8318-894E8D36E196}" type="slidenum">
              <a:rPr lang="en-US" smtClean="0"/>
              <a:t>‹#›</a:t>
            </a:fld>
            <a:endParaRPr lang="en-US"/>
          </a:p>
        </p:txBody>
      </p:sp>
    </p:spTree>
    <p:extLst>
      <p:ext uri="{BB962C8B-B14F-4D97-AF65-F5344CB8AC3E}">
        <p14:creationId xmlns:p14="http://schemas.microsoft.com/office/powerpoint/2010/main" val="4213343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58DB32FF-34E7-9545-86A2-0DF334BA82C1}" type="datetimeFigureOut">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70897-D982-EA43-8318-894E8D36E196}" type="slidenum">
              <a:rPr lang="en-US" smtClean="0"/>
              <a:t>‹#›</a:t>
            </a:fld>
            <a:endParaRPr lang="en-US"/>
          </a:p>
        </p:txBody>
      </p:sp>
    </p:spTree>
    <p:extLst>
      <p:ext uri="{BB962C8B-B14F-4D97-AF65-F5344CB8AC3E}">
        <p14:creationId xmlns:p14="http://schemas.microsoft.com/office/powerpoint/2010/main" val="1866996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58DB32FF-34E7-9545-86A2-0DF334BA82C1}" type="datetimeFigureOut">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70897-D982-EA43-8318-894E8D36E196}" type="slidenum">
              <a:rPr lang="en-US" smtClean="0"/>
              <a:t>‹#›</a:t>
            </a:fld>
            <a:endParaRPr lang="en-US"/>
          </a:p>
        </p:txBody>
      </p:sp>
    </p:spTree>
    <p:extLst>
      <p:ext uri="{BB962C8B-B14F-4D97-AF65-F5344CB8AC3E}">
        <p14:creationId xmlns:p14="http://schemas.microsoft.com/office/powerpoint/2010/main" val="867191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p>
            <a:fld id="{58DB32FF-34E7-9545-86A2-0DF334BA82C1}" type="datetimeFigureOut">
              <a:rPr lang="en-US" smtClean="0"/>
              <a:t>12-4-11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70897-D982-EA43-8318-894E8D36E196}" type="slidenum">
              <a:rPr lang="en-US" smtClean="0"/>
              <a:t>‹#›</a:t>
            </a:fld>
            <a:endParaRPr lang="en-US"/>
          </a:p>
        </p:txBody>
      </p:sp>
    </p:spTree>
    <p:extLst>
      <p:ext uri="{BB962C8B-B14F-4D97-AF65-F5344CB8AC3E}">
        <p14:creationId xmlns:p14="http://schemas.microsoft.com/office/powerpoint/2010/main" val="2004242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p>
            <a:fld id="{58DB32FF-34E7-9545-86A2-0DF334BA82C1}" type="datetimeFigureOut">
              <a:rPr lang="en-US" smtClean="0"/>
              <a:t>12-4-11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D70897-D982-EA43-8318-894E8D36E196}" type="slidenum">
              <a:rPr lang="en-US" smtClean="0"/>
              <a:t>‹#›</a:t>
            </a:fld>
            <a:endParaRPr lang="en-US"/>
          </a:p>
        </p:txBody>
      </p:sp>
    </p:spTree>
    <p:extLst>
      <p:ext uri="{BB962C8B-B14F-4D97-AF65-F5344CB8AC3E}">
        <p14:creationId xmlns:p14="http://schemas.microsoft.com/office/powerpoint/2010/main" val="77838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id="{58DB32FF-34E7-9545-86A2-0DF334BA82C1}" type="datetimeFigureOut">
              <a:rPr lang="en-US" smtClean="0"/>
              <a:t>12-4-11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D70897-D982-EA43-8318-894E8D36E196}" type="slidenum">
              <a:rPr lang="en-US" smtClean="0"/>
              <a:t>‹#›</a:t>
            </a:fld>
            <a:endParaRPr lang="en-US"/>
          </a:p>
        </p:txBody>
      </p:sp>
    </p:spTree>
    <p:extLst>
      <p:ext uri="{BB962C8B-B14F-4D97-AF65-F5344CB8AC3E}">
        <p14:creationId xmlns:p14="http://schemas.microsoft.com/office/powerpoint/2010/main" val="3864121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DB32FF-34E7-9545-86A2-0DF334BA82C1}" type="datetimeFigureOut">
              <a:rPr lang="en-US" smtClean="0"/>
              <a:t>12-4-11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D70897-D982-EA43-8318-894E8D36E196}" type="slidenum">
              <a:rPr lang="en-US" smtClean="0"/>
              <a:t>‹#›</a:t>
            </a:fld>
            <a:endParaRPr lang="en-US"/>
          </a:p>
        </p:txBody>
      </p:sp>
    </p:spTree>
    <p:extLst>
      <p:ext uri="{BB962C8B-B14F-4D97-AF65-F5344CB8AC3E}">
        <p14:creationId xmlns:p14="http://schemas.microsoft.com/office/powerpoint/2010/main" val="3212382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58DB32FF-34E7-9545-86A2-0DF334BA82C1}" type="datetimeFigureOut">
              <a:rPr lang="en-US" smtClean="0"/>
              <a:t>12-4-11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70897-D982-EA43-8318-894E8D36E196}" type="slidenum">
              <a:rPr lang="en-US" smtClean="0"/>
              <a:t>‹#›</a:t>
            </a:fld>
            <a:endParaRPr lang="en-US"/>
          </a:p>
        </p:txBody>
      </p:sp>
    </p:spTree>
    <p:extLst>
      <p:ext uri="{BB962C8B-B14F-4D97-AF65-F5344CB8AC3E}">
        <p14:creationId xmlns:p14="http://schemas.microsoft.com/office/powerpoint/2010/main" val="2207327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58DB32FF-34E7-9545-86A2-0DF334BA82C1}" type="datetimeFigureOut">
              <a:rPr lang="en-US" smtClean="0"/>
              <a:t>12-4-11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70897-D982-EA43-8318-894E8D36E196}" type="slidenum">
              <a:rPr lang="en-US" smtClean="0"/>
              <a:t>‹#›</a:t>
            </a:fld>
            <a:endParaRPr lang="en-US"/>
          </a:p>
        </p:txBody>
      </p:sp>
    </p:spTree>
    <p:extLst>
      <p:ext uri="{BB962C8B-B14F-4D97-AF65-F5344CB8AC3E}">
        <p14:creationId xmlns:p14="http://schemas.microsoft.com/office/powerpoint/2010/main" val="24250895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DB32FF-34E7-9545-86A2-0DF334BA82C1}" type="datetimeFigureOut">
              <a:rPr lang="en-US" smtClean="0"/>
              <a:t>12-4-11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70897-D982-EA43-8318-894E8D36E196}" type="slidenum">
              <a:rPr lang="en-US" smtClean="0"/>
              <a:t>‹#›</a:t>
            </a:fld>
            <a:endParaRPr lang="en-US"/>
          </a:p>
        </p:txBody>
      </p:sp>
    </p:spTree>
    <p:extLst>
      <p:ext uri="{BB962C8B-B14F-4D97-AF65-F5344CB8AC3E}">
        <p14:creationId xmlns:p14="http://schemas.microsoft.com/office/powerpoint/2010/main" val="768363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 Id="rIMGId2" Type="http://schemas.openxmlformats.org/officeDocument/2006/relationships/image" Target="../media/pic160320112805.pn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 Id="rIMGId2" Type="http://schemas.openxmlformats.org/officeDocument/2006/relationships/image" Target="../media/pic160320113124.pn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 Id="rIMGId2" Type="http://schemas.openxmlformats.org/officeDocument/2006/relationships/image" Target="../media/pic160320113329.pn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 Id="rIMGId2" Type="http://schemas.openxmlformats.org/officeDocument/2006/relationships/image" Target="../media/pic160320113622.png" /></Relationships>
</file>

<file path=ppt/slides/slide1.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xmlns:dsp="http://schemas.microsoft.com/office/drawing/2008/diagram" xmlns:dgm="http://schemas.openxmlformats.org/drawingml/2006/diagram" xmlns:m="http://schemas.openxmlformats.org/officeDocument/2006/math">
  <p:cSld>
    <p:spTree>
      <p:nvGrpSpPr>
        <p:cNvPr id="1" name=""/>
        <p:cNvGrpSpPr/>
        <p:nvPr/>
      </p:nvGrpSpPr>
      <p:grpSpPr>
        <a:xfrm>
          <a:off x="0" y="0"/>
          <a:ext cx="0" cy="0"/>
          <a:chOff x="0" y="0"/>
          <a:chExt cy="0" cx="0"/>
        </a:xfrm>
      </p:grpSpPr>
      <p:sp>
        <p:nvSpPr>
          <p:cNvPr id="2" name="Title 1"/>
          <p:cNvSpPr>
            <a:spLocks noGrp="1"/>
          </p:cNvSpPr>
          <p:nvPr>
            <p:ph type="ctrTitle"/>
          </p:nvPr>
        </p:nvSpPr>
        <p:spPr/>
        <p:txBody>
          <a:bodyPr/>
          <a:lstStyle/>
          <a:p>
            <a:r>
              <a:rPr b="0" i="0" u="none"/>
              <a:t>KILLER </a:t>
            </a:r>
            <a:r>
              <a:rPr b="0" i="0" u="none"/>
              <a:t>HACKER</a:t>
            </a:r>
            <a:endParaRPr lang="en-US"/>
          </a:p>
          <a:p>
            <a:r>
              <a:rPr b="0" i="0" u="none"/>
              <a:t>operating </a:t>
            </a:r>
            <a:r>
              <a:rPr b="0" i="0" u="none"/>
              <a:t>system </a:t>
            </a:r>
            <a:endParaRPr/>
          </a:p>
        </p:txBody>
      </p:sp>
      <p:sp>
        <p:nvSpPr>
          <p:cNvPr id="3" name="Subtitle 2"/>
          <p:cNvSpPr>
            <a:spLocks noGrp="1"/>
          </p:cNvSpPr>
          <p:nvPr>
            <p:ph type="subTitle" idx="1"/>
          </p:nvPr>
        </p:nvSpPr>
        <p:spPr/>
        <p:txBody>
          <a:bodyPr/>
          <a:lstStyle/>
          <a:p>
            <a:r>
              <a:rPr b="0" i="0" u="none"/>
              <a:t>By</a:t>
            </a:r>
            <a:endParaRPr lang="en-US"/>
          </a:p>
          <a:p>
            <a:r>
              <a:rPr b="0" i="0" u="none"/>
              <a:t>Sarjas </a:t>
            </a:r>
            <a:r>
              <a:rPr b="0" i="0" u="none"/>
              <a:t>software </a:t>
            </a:r>
            <a:r>
              <a:rPr b="0" i="0" u="none"/>
              <a:t>solution </a:t>
            </a:r>
            <a:endParaRPr lang="en-US"/>
          </a:p>
        </p:txBody>
      </p:sp>
    </p:spTree>
    <p:extLst>
      <p:ext uri="{BB962C8B-B14F-4D97-AF65-F5344CB8AC3E}">
        <p14:creationId val="523879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xmlns:dsp="http://schemas.microsoft.com/office/drawing/2008/diagram" xmlns:dgm="http://schemas.openxmlformats.org/drawingml/2006/diagram" xmlns:m="http://schemas.openxmlformats.org/officeDocument/2006/math">
  <p:cSld>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b="0" i="0" u="none"/>
              <a:t>Killer </a:t>
            </a:r>
            <a:r>
              <a:rPr b="0" i="0" u="none"/>
              <a:t>hacker</a:t>
            </a:r>
            <a:endParaRPr lang="en-US"/>
          </a:p>
        </p:txBody>
      </p:sp>
      <p:sp>
        <p:nvSpPr>
          <p:cNvPr id="3" name="Content Placeholder 2"/>
          <p:cNvSpPr>
            <a:spLocks noGrp="1"/>
          </p:cNvSpPr>
          <p:nvPr>
            <p:ph idx="1"/>
          </p:nvPr>
        </p:nvSpPr>
        <p:spPr/>
        <p:txBody>
          <a:bodyPr/>
          <a:lstStyle/>
          <a:p>
            <a:pPr lvl="0"/>
            <a:r>
              <a:rPr/>
              <a:t> This  is an operating system(os).Platform: Linux(open suse)Killer hacker is suse based penetration testing operating system which provides many inbuilt tools which are used for vulnerability assessment,exploitation and penetration testing. Apart from using metasploit framework on killer hacker there is a complete series of "Exploitation Tools".</a:t>
            </a:r>
          </a:p>
        </p:txBody>
      </p:sp>
    </p:spTree>
    <p:extLst>
      <p:ext uri="{BB962C8B-B14F-4D97-AF65-F5344CB8AC3E}">
        <p14:creationId val="1866996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xmlns:dsp="http://schemas.microsoft.com/office/drawing/2008/diagram" xmlns:dgm="http://schemas.openxmlformats.org/drawingml/2006/diagram" xmlns:m="http://schemas.openxmlformats.org/officeDocument/2006/math">
  <p:cSld>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b="0" i="0" u="none"/>
              <a:t>Inbuilt </a:t>
            </a:r>
            <a:r>
              <a:rPr b="0" i="0" u="none"/>
              <a:t> </a:t>
            </a:r>
            <a:r>
              <a:rPr b="0" i="0" u="none"/>
              <a:t>Tools </a:t>
            </a:r>
            <a:endParaRPr lang="en-US"/>
          </a:p>
        </p:txBody>
      </p:sp>
      <p:sp>
        <p:nvSpPr>
          <p:cNvPr id="3" name="Content Placeholder 2"/>
          <p:cNvSpPr>
            <a:spLocks noGrp="1"/>
          </p:cNvSpPr>
          <p:nvPr>
            <p:ph idx="1"/>
          </p:nvPr>
        </p:nvSpPr>
        <p:spPr>
          <a:xfrm>
            <a:off x="457200" y="1600200"/>
            <a:ext cx="8229600" cy="5027271"/>
          </a:xfrm>
        </p:spPr>
        <p:txBody>
          <a:bodyPr/>
          <a:lstStyle/>
          <a:p>
            <a:pPr indent="0" marL="0" lvl="0">
              <a:buNone/>
            </a:pPr>
            <a:r>
              <a:rPr/>
              <a:t>Sqlmap</a:t>
            </a:r>
          </a:p>
          <a:p>
            <a:pPr indent="0" marL="0" lvl="0">
              <a:buNone/>
            </a:pPr>
            <a:r>
              <a:rPr/>
              <a:t> Zenmap</a:t>
            </a:r>
          </a:p>
          <a:p>
            <a:pPr indent="0" marL="0" lvl="0">
              <a:buNone/>
            </a:pPr>
            <a:r>
              <a:rPr/>
              <a:t>Ophcracker</a:t>
            </a:r>
            <a:endParaRPr/>
          </a:p>
          <a:p>
            <a:pPr indent="0" marL="0" lvl="0">
              <a:buNone/>
            </a:pPr>
            <a:r>
              <a:rPr/>
              <a:t>Social engineer kit</a:t>
            </a:r>
            <a:endParaRPr/>
          </a:p>
          <a:p>
            <a:pPr indent="0" marL="0" lvl="0">
              <a:buNone/>
            </a:pPr>
            <a:r>
              <a:rPr/>
              <a:t>armitage</a:t>
            </a:r>
            <a:endParaRPr/>
          </a:p>
          <a:p>
            <a:pPr indent="0" marL="0" lvl="0">
              <a:buNone/>
            </a:pPr>
            <a:r>
              <a:rPr/>
              <a:t>Sql ninja</a:t>
            </a:r>
            <a:endParaRPr/>
          </a:p>
          <a:p>
            <a:pPr indent="0" marL="0" lvl="0">
              <a:buNone/>
            </a:pPr>
            <a:r>
              <a:rPr/>
              <a:t>ghost-phisher-master</a:t>
            </a:r>
            <a:endParaRPr/>
          </a:p>
          <a:p>
            <a:pPr indent="0" marL="0" lvl="0">
              <a:buNone/>
            </a:pPr>
            <a:r>
              <a:rPr/>
              <a:t>websploit-master</a:t>
            </a:r>
            <a:endParaRPr/>
          </a:p>
          <a:p>
            <a:pPr indent="0" marL="0" lvl="0">
              <a:buNone/>
            </a:pPr>
            <a:r>
              <a:rPr/>
              <a:t>burpsuite_free_v1.6.28.</a:t>
            </a:r>
            <a:endParaRPr/>
          </a:p>
        </p:txBody>
      </p:sp>
    </p:spTree>
    <p:extLst>
      <p:ext uri="{BB962C8B-B14F-4D97-AF65-F5344CB8AC3E}">
        <p14:creationId val="1866996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xmlns:dsp="http://schemas.microsoft.com/office/drawing/2008/diagram" xmlns:dgm="http://schemas.openxmlformats.org/drawingml/2006/diagram" xmlns:m="http://schemas.openxmlformats.org/officeDocument/2006/math">
  <p:cSld>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b="0" i="0" u="none"/>
              <a:t>Sql </a:t>
            </a:r>
            <a:r>
              <a:rPr b="0" i="0" u="none"/>
              <a:t>ninja </a:t>
            </a:r>
            <a:endParaRPr lang="en-US"/>
          </a:p>
        </p:txBody>
      </p:sp>
      <p:sp>
        <p:nvSpPr>
          <p:cNvPr id="3" name="Content Placeholder 2"/>
          <p:cNvSpPr>
            <a:spLocks noGrp="1"/>
          </p:cNvSpPr>
          <p:nvPr>
            <p:ph idx="1"/>
          </p:nvPr>
        </p:nvSpPr>
        <p:spPr/>
        <p:txBody>
          <a:bodyPr/>
          <a:lstStyle/>
          <a:p>
            <a:pPr lvl="0"/>
            <a:r>
              <a:rPr/>
              <a:t>Sqlninja is a tool targeted to exploit SQL Injection vulnerabilities on a web application that uses Microsoft SQL Server back end. </a:t>
            </a:r>
          </a:p>
        </p:txBody>
      </p:sp>
      <p:pic>
        <p:nvPicPr>
          <p:cNvPr id="4" name="Picture"/>
          <p:cNvPicPr>
            <a:picLocks noChangeAspect="1"/>
          </p:cNvPicPr>
          <p:nvPr/>
        </p:nvPicPr>
        <p:blipFill>
          <a:blip r:embed="rIMGId2"/>
          <a:stretch>
            <a:fillRect/>
          </a:stretch>
        </p:blipFill>
        <p:spPr>
          <a:xfrm>
            <a:off x="2171700" y="4170744"/>
            <a:ext cx="4572000" cy="906683"/>
          </a:xfrm>
          <a:prstGeom prst="rect">
            <a:avLst/>
          </a:prstGeom>
        </p:spPr>
      </p:pic>
    </p:spTree>
    <p:extLst>
      <p:ext uri="{BB962C8B-B14F-4D97-AF65-F5344CB8AC3E}">
        <p14:creationId val="1866996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xmlns:dsp="http://schemas.microsoft.com/office/drawing/2008/diagram" xmlns:dgm="http://schemas.openxmlformats.org/drawingml/2006/diagram" xmlns:m="http://schemas.openxmlformats.org/officeDocument/2006/math">
  <p:cSld>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b="0" i="0" u="none"/>
              <a:t>Zenmap</a:t>
            </a:r>
            <a:endParaRPr lang="en-US"/>
          </a:p>
        </p:txBody>
      </p:sp>
      <p:sp>
        <p:nvSpPr>
          <p:cNvPr id="3" name="Content Placeholder 2"/>
          <p:cNvSpPr>
            <a:spLocks noGrp="1"/>
          </p:cNvSpPr>
          <p:nvPr>
            <p:ph idx="1"/>
          </p:nvPr>
        </p:nvSpPr>
        <p:spPr/>
        <p:txBody>
          <a:bodyPr/>
          <a:lstStyle/>
          <a:p>
            <a:pPr lvl="0"/>
            <a:r>
              <a:rPr/>
              <a:t>Zenmap is the official graphical user interface (GUI) for the Nmap Security Scanner. It is a multi-platform, free and open-source application designed to make Nmap easy for beginners to use while providing advanced features for experienced Nmap users. </a:t>
            </a:r>
          </a:p>
          <a:p>
            <a:pPr lvl="0"/>
            <a:r>
              <a:rPr/>
              <a:t/>
            </a:r>
            <a:endParaRPr/>
          </a:p>
        </p:txBody>
      </p:sp>
      <p:pic>
        <p:nvPicPr>
          <p:cNvPr id="4" name="Picture"/>
          <p:cNvPicPr>
            <a:picLocks noChangeAspect="1"/>
          </p:cNvPicPr>
          <p:nvPr/>
        </p:nvPicPr>
        <p:blipFill>
          <a:blip r:embed="rIMGId2"/>
          <a:stretch>
            <a:fillRect/>
          </a:stretch>
        </p:blipFill>
        <p:spPr>
          <a:xfrm>
            <a:off x="5981700" y="4066572"/>
            <a:ext cx="2857500" cy="2469265"/>
          </a:xfrm>
          <a:prstGeom prst="rect">
            <a:avLst/>
          </a:prstGeom>
        </p:spPr>
      </p:pic>
    </p:spTree>
    <p:extLst>
      <p:ext uri="{BB962C8B-B14F-4D97-AF65-F5344CB8AC3E}">
        <p14:creationId val="1866996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xmlns:dsp="http://schemas.microsoft.com/office/drawing/2008/diagram" xmlns:dgm="http://schemas.openxmlformats.org/drawingml/2006/diagram" xmlns:m="http://schemas.openxmlformats.org/officeDocument/2006/math">
  <p:cSld>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b="0" i="0" u="none"/>
              <a:t>Ophcracker</a:t>
            </a:r>
            <a:endParaRPr lang="en-US"/>
          </a:p>
        </p:txBody>
      </p:sp>
      <p:sp>
        <p:nvSpPr>
          <p:cNvPr id="3" name="Content Placeholder 2"/>
          <p:cNvSpPr>
            <a:spLocks noGrp="1"/>
          </p:cNvSpPr>
          <p:nvPr>
            <p:ph idx="1"/>
          </p:nvPr>
        </p:nvSpPr>
        <p:spPr>
          <a:xfrm>
            <a:off x="457200" y="1600200"/>
            <a:ext cx="8229600" cy="5220182"/>
          </a:xfrm>
        </p:spPr>
        <p:txBody>
          <a:bodyPr/>
          <a:lstStyle/>
          <a:p>
            <a:pPr lvl="0"/>
            <a:r>
              <a:rPr/>
              <a:t>Ophcrack is a free open source (GPL licensed) program that cracks Windows passwords by using LM hashes through rainbow tables. The program includes the ability to import the hashes from a variety of formats, including dumping directly from the SAM files of Windows. On most computers, ophcrack can crack most passwords within a few minutes.</a:t>
            </a:r>
          </a:p>
        </p:txBody>
      </p:sp>
      <p:pic>
        <p:nvPicPr>
          <p:cNvPr id="4" name="Picture"/>
          <p:cNvPicPr>
            <a:picLocks noChangeAspect="1"/>
          </p:cNvPicPr>
          <p:nvPr/>
        </p:nvPicPr>
        <p:blipFill>
          <a:blip r:embed="rIMGId2"/>
          <a:stretch>
            <a:fillRect/>
          </a:stretch>
        </p:blipFill>
        <p:spPr>
          <a:xfrm>
            <a:off x="3505200" y="5243331"/>
            <a:ext cx="1866900" cy="1176760"/>
          </a:xfrm>
          <a:prstGeom prst="rect">
            <a:avLst/>
          </a:prstGeom>
        </p:spPr>
      </p:pic>
    </p:spTree>
    <p:extLst>
      <p:ext uri="{BB962C8B-B14F-4D97-AF65-F5344CB8AC3E}">
        <p14:creationId val="1866996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xmlns:dsp="http://schemas.microsoft.com/office/drawing/2008/diagram" xmlns:dgm="http://schemas.openxmlformats.org/drawingml/2006/diagram" xmlns:m="http://schemas.openxmlformats.org/officeDocument/2006/math">
  <p:cSld>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b="0" i="0" u="none"/>
              <a:t>Armitage</a:t>
            </a:r>
            <a:endParaRPr lang="en-US"/>
          </a:p>
        </p:txBody>
      </p:sp>
      <p:sp>
        <p:nvSpPr>
          <p:cNvPr id="3" name="Content Placeholder 2"/>
          <p:cNvSpPr>
            <a:spLocks noGrp="1"/>
          </p:cNvSpPr>
          <p:nvPr>
            <p:ph idx="1"/>
          </p:nvPr>
        </p:nvSpPr>
        <p:spPr>
          <a:xfrm>
            <a:off x="457200" y="1600200"/>
            <a:ext cx="8229600" cy="5200891"/>
          </a:xfrm>
        </p:spPr>
        <p:txBody>
          <a:bodyPr/>
          <a:lstStyle/>
          <a:p>
            <a:pPr lvl="0"/>
            <a:r>
              <a:rPr/>
              <a:t>Armitage is a graphical cyber attack management tool for the Metasploit Project that visualizes targets and recommends exploits. It is a free and open source network security tool notable for its contributions to red team collaboration allowing for, shared sessions, data, and communication through a single Metasploit instance.[1] Armitage is written and supported by Raphael Mudge.</a:t>
            </a:r>
          </a:p>
        </p:txBody>
      </p:sp>
      <p:pic>
        <p:nvPicPr>
          <p:cNvPr id="4" name="Picture"/>
          <p:cNvPicPr>
            <a:picLocks noChangeAspect="1"/>
          </p:cNvPicPr>
          <p:nvPr/>
        </p:nvPicPr>
        <p:blipFill>
          <a:blip r:embed="rIMGId2"/>
          <a:stretch>
            <a:fillRect/>
          </a:stretch>
        </p:blipFill>
        <p:spPr>
          <a:xfrm>
            <a:off x="2324100" y="5675453"/>
            <a:ext cx="4572000" cy="983848"/>
          </a:xfrm>
          <a:prstGeom prst="rect">
            <a:avLst/>
          </a:prstGeom>
        </p:spPr>
      </p:pic>
    </p:spTree>
    <p:extLst>
      <p:ext uri="{BB962C8B-B14F-4D97-AF65-F5344CB8AC3E}">
        <p14:creationId val="1866996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WPS Office</Application>
  <PresentationFormat>On-screen Show (4:3)</PresentationFormat>
  <Paragraphs>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cp:revision>
  <dcterms:created xsi:type="dcterms:W3CDTF">2012-04-11T11:10:54Z</dcterms:created>
  <dcterms:modified xsi:type="dcterms:W3CDTF">2012-04-11T11:11:22Z</dcterms:modified>
</cp:coreProperties>
</file>