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
  </p:notesMasterIdLst>
  <p:sldIdLst>
    <p:sldId id="256" r:id="rId2"/>
    <p:sldId id="270" r:id="rId3"/>
    <p:sldId id="271" r:id="rId4"/>
    <p:sldId id="272" r:id="rId5"/>
    <p:sldId id="273" r:id="rId6"/>
    <p:sldId id="275" r:id="rId7"/>
    <p:sldId id="277" r:id="rId8"/>
    <p:sldId id="278" r:id="rId9"/>
    <p:sldId id="279" r:id="rId10"/>
    <p:sldId id="28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2020-01-10</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Quality of Life </a:t>
            </a:r>
            <a:r>
              <a:rPr lang="en-US">
                <a:solidFill>
                  <a:schemeClr val="bg1"/>
                </a:solidFill>
              </a:rPr>
              <a:t>- Crime</a:t>
            </a:r>
            <a:endParaRPr lang="en-US" dirty="0">
              <a:solidFill>
                <a:schemeClr val="bg1"/>
              </a:solidFill>
            </a:endParaRPr>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273373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970318"/>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as well as national population growth, has growth in NC counties been generally uniform OR have some counties/areas experienced significantly more growth?</a:t>
            </a:r>
          </a:p>
          <a:p>
            <a:endParaRPr lang="en-CA" dirty="0"/>
          </a:p>
          <a:p>
            <a:endParaRPr lang="en-CA" dirty="0"/>
          </a:p>
          <a:p>
            <a:r>
              <a:rPr lang="en-CA" dirty="0"/>
              <a:t>2. For counties identified where strong growth is identified through analysis, have those counties also demonstrated changes in some key metrics? To answer this question with balance we choose to analyze data through three lenses: Political , Economical &amp; Quality of Life.</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pic>
        <p:nvPicPr>
          <p:cNvPr id="8" name="Picture 7">
            <a:extLst>
              <a:ext uri="{FF2B5EF4-FFF2-40B4-BE49-F238E27FC236}">
                <a16:creationId xmlns:a16="http://schemas.microsoft.com/office/drawing/2014/main" id="{9442EF84-925B-40F9-A5C3-6A5BDA76E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6355"/>
            <a:ext cx="7029688" cy="5272266"/>
          </a:xfrm>
          <a:prstGeom prst="rect">
            <a:avLst/>
          </a:prstGeom>
        </p:spPr>
      </p:pic>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Change in  High Growth Counties</a:t>
            </a:r>
          </a:p>
        </p:txBody>
      </p:sp>
      <p:pic>
        <p:nvPicPr>
          <p:cNvPr id="8" name="Picture 7">
            <a:extLst>
              <a:ext uri="{FF2B5EF4-FFF2-40B4-BE49-F238E27FC236}">
                <a16:creationId xmlns:a16="http://schemas.microsoft.com/office/drawing/2014/main" id="{921330EC-23BB-42B3-83A0-829F01870DC9}"/>
              </a:ext>
            </a:extLst>
          </p:cNvPr>
          <p:cNvPicPr>
            <a:picLocks noChangeAspect="1"/>
          </p:cNvPicPr>
          <p:nvPr/>
        </p:nvPicPr>
        <p:blipFill>
          <a:blip r:embed="rId3"/>
          <a:stretch>
            <a:fillRect/>
          </a:stretch>
        </p:blipFill>
        <p:spPr>
          <a:xfrm>
            <a:off x="7555989" y="1942012"/>
            <a:ext cx="1690273" cy="1602466"/>
          </a:xfrm>
          <a:prstGeom prst="rect">
            <a:avLst/>
          </a:prstGeom>
        </p:spPr>
      </p:pic>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4"/>
          <a:stretch>
            <a:fillRect/>
          </a:stretch>
        </p:blipFill>
        <p:spPr>
          <a:xfrm>
            <a:off x="1349542" y="2121517"/>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5"/>
          <a:stretch>
            <a:fillRect/>
          </a:stretch>
        </p:blipFill>
        <p:spPr>
          <a:xfrm>
            <a:off x="4556470" y="1854206"/>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1189998" y="3544478"/>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4640812" y="3508457"/>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7433440" y="3492976"/>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Quality of Life</a:t>
            </a:r>
          </a:p>
        </p:txBody>
      </p:sp>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Alex’s political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Jasmine's economic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6278815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380</TotalTime>
  <Words>488</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Change in  High Growth Counties</vt:lpstr>
      <vt:lpstr>Some title</vt:lpstr>
      <vt:lpstr>Some title</vt:lpstr>
      <vt:lpstr>Quality of Life - Crime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52</cp:revision>
  <dcterms:created xsi:type="dcterms:W3CDTF">2020-01-03T13:07:14Z</dcterms:created>
  <dcterms:modified xsi:type="dcterms:W3CDTF">2020-01-11T04:12:47Z</dcterms:modified>
</cp:coreProperties>
</file>