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E414-B657-144E-9A4A-1D3895B21725}" type="datetimeFigureOut">
              <a:rPr lang="en-US" smtClean="0"/>
              <a:t>17-11-07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90F7-5A19-F241-A827-C2C5E9BB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1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E542-559D-E645-9D20-E222353DA357}" type="datetimeFigureOut">
              <a:rPr lang="en-US" smtClean="0"/>
              <a:t>17-11-07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A260-039D-134E-AF46-40BFABD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5F25-7A73-B749-99BA-9E0FCED60938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F3D-4F2C-A649-85CF-C6E438B0715A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F76B-66A5-F94F-A546-F7D46B765321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9E35-2140-1342-A5B3-822822D3B2C4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A377-79C8-314E-A1B7-7B2D0044E638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1FFB-4A1D-2E4E-9631-06810A396A26}" type="datetime1">
              <a:rPr lang="en-CA" smtClean="0"/>
              <a:t>17-11-07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A99C-8CDF-104F-A8A6-D56EFF365A09}" type="datetime1">
              <a:rPr lang="en-CA" smtClean="0"/>
              <a:t>17-11-07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C27C-C07F-C149-8EE4-32FC799F8CC5}" type="datetime1">
              <a:rPr lang="en-CA" smtClean="0"/>
              <a:t>17-11-07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4CD-0785-6043-B61D-67C431B6242A}" type="datetime1">
              <a:rPr lang="en-CA" smtClean="0"/>
              <a:t>17-11-07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C0-ED17-F446-862F-08BA3E42F9F7}" type="datetime1">
              <a:rPr lang="en-CA" smtClean="0"/>
              <a:t>17-11-07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A5B6-6F42-E643-ACFA-62415E920989}" type="datetime1">
              <a:rPr lang="en-CA" smtClean="0"/>
              <a:t>17-11-07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9619-A195-A94A-A9D8-EF917F26126B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grewal@bcgs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Jasleen Grewal | </a:t>
            </a:r>
            <a:r>
              <a:rPr lang="en-US" dirty="0" smtClean="0">
                <a:hlinkClick r:id="rId2"/>
              </a:rPr>
              <a:t>jgrewal@bcgsc.ca</a:t>
            </a:r>
            <a:endParaRPr lang="en-US" dirty="0" smtClean="0"/>
          </a:p>
          <a:p>
            <a:r>
              <a:rPr lang="en-US" dirty="0" smtClean="0"/>
              <a:t>PhD Student, Jones Lab</a:t>
            </a:r>
          </a:p>
          <a:p>
            <a:r>
              <a:rPr lang="en-US" dirty="0" smtClean="0"/>
              <a:t>Genome Sciences Centre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6CC9-1483-AB46-9DDE-F7C33321FF10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color palettes</a:t>
            </a:r>
          </a:p>
          <a:p>
            <a:r>
              <a:rPr lang="en-US" dirty="0" smtClean="0"/>
              <a:t>Thinking about when </a:t>
            </a:r>
            <a:r>
              <a:rPr lang="en-US" dirty="0" err="1" smtClean="0"/>
              <a:t>colour</a:t>
            </a:r>
            <a:r>
              <a:rPr lang="en-US" dirty="0" smtClean="0"/>
              <a:t> is needed?</a:t>
            </a:r>
          </a:p>
          <a:p>
            <a:r>
              <a:rPr lang="en-US" dirty="0" smtClean="0"/>
              <a:t>Ggplot2 cheat sheet</a:t>
            </a:r>
          </a:p>
          <a:p>
            <a:pPr lvl="1"/>
            <a:r>
              <a:rPr lang="en-US" dirty="0" smtClean="0"/>
              <a:t>Super handy, </a:t>
            </a:r>
            <a:r>
              <a:rPr lang="en-US" dirty="0"/>
              <a:t>G</a:t>
            </a:r>
            <a:r>
              <a:rPr lang="en-US" dirty="0" smtClean="0"/>
              <a:t>oogle it!</a:t>
            </a:r>
          </a:p>
          <a:p>
            <a:r>
              <a:rPr lang="en-US" dirty="0" smtClean="0"/>
              <a:t>Reading in your data (whoops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</a:p>
          <a:p>
            <a:r>
              <a:rPr lang="en-US" dirty="0" smtClean="0"/>
              <a:t>Factors, modifying your </a:t>
            </a:r>
            <a:r>
              <a:rPr lang="en-US" dirty="0" err="1" smtClean="0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, reshape2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DA6-78EC-B248-95BB-6B207A729F4C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color palettes</a:t>
            </a:r>
          </a:p>
          <a:p>
            <a:r>
              <a:rPr lang="en-US" dirty="0" smtClean="0"/>
              <a:t>Thinking about when </a:t>
            </a:r>
            <a:r>
              <a:rPr lang="en-US" dirty="0" err="1" smtClean="0"/>
              <a:t>colour</a:t>
            </a:r>
            <a:r>
              <a:rPr lang="en-US" dirty="0" smtClean="0"/>
              <a:t> is needed?</a:t>
            </a:r>
          </a:p>
          <a:p>
            <a:r>
              <a:rPr lang="en-US" dirty="0" smtClean="0"/>
              <a:t>Ggplot2 cheat sheet</a:t>
            </a:r>
          </a:p>
          <a:p>
            <a:pPr lvl="1"/>
            <a:r>
              <a:rPr lang="en-US" dirty="0" smtClean="0"/>
              <a:t>Super handy, </a:t>
            </a:r>
            <a:r>
              <a:rPr lang="en-US" dirty="0"/>
              <a:t>G</a:t>
            </a:r>
            <a:r>
              <a:rPr lang="en-US" dirty="0" smtClean="0"/>
              <a:t>oogle it!</a:t>
            </a:r>
          </a:p>
          <a:p>
            <a:r>
              <a:rPr lang="en-US" dirty="0" smtClean="0"/>
              <a:t>Reading in your data (whoops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</a:p>
          <a:p>
            <a:r>
              <a:rPr lang="en-US" dirty="0" smtClean="0"/>
              <a:t>Factors, modifying your </a:t>
            </a:r>
            <a:r>
              <a:rPr lang="en-US" dirty="0" err="1" smtClean="0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, reshape2</a:t>
            </a:r>
          </a:p>
          <a:p>
            <a:r>
              <a:rPr lang="en-US" dirty="0" smtClean="0"/>
              <a:t>Animated graphs in ggplot2! (</a:t>
            </a:r>
            <a:r>
              <a:rPr lang="en-US" i="1" dirty="0" err="1" smtClean="0">
                <a:solidFill>
                  <a:srgbClr val="953735"/>
                </a:solidFill>
              </a:rPr>
              <a:t>gganimate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8BC-9330-DC4F-A1E8-180C7D0D0546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nice way to waste lunchtime?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if</a:t>
            </a:r>
          </a:p>
          <a:p>
            <a:pPr lvl="1"/>
            <a:r>
              <a:rPr lang="en-US" dirty="0" smtClean="0"/>
              <a:t>You are new to ggplot2</a:t>
            </a:r>
          </a:p>
          <a:p>
            <a:pPr lvl="1"/>
            <a:r>
              <a:rPr lang="en-US" dirty="0" smtClean="0"/>
              <a:t>You want to learn about some quick hacks to make pretty plots in R</a:t>
            </a:r>
          </a:p>
          <a:p>
            <a:pPr lvl="1"/>
            <a:r>
              <a:rPr lang="en-US" dirty="0" smtClean="0"/>
              <a:t>You are familiar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No, if</a:t>
            </a:r>
          </a:p>
          <a:p>
            <a:pPr lvl="1"/>
            <a:r>
              <a:rPr lang="en-US" dirty="0" smtClean="0"/>
              <a:t>You are already an intermediate/advanced R user </a:t>
            </a:r>
          </a:p>
          <a:p>
            <a:pPr lvl="1"/>
            <a:r>
              <a:rPr lang="en-US" dirty="0" smtClean="0"/>
              <a:t>A purveyor of all things </a:t>
            </a:r>
            <a:r>
              <a:rPr lang="en-US" dirty="0" err="1" smtClean="0"/>
              <a:t>ggplot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C60-7419-554A-8721-7E731757AD06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ggplot2?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 for data visualization</a:t>
            </a:r>
          </a:p>
          <a:p>
            <a:r>
              <a:rPr lang="en-US" dirty="0" smtClean="0"/>
              <a:t>Created by Hadley Wickham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96C-5A85-8D40-84D7-07B88A34B036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the grammar of ggplot2</a:t>
            </a:r>
          </a:p>
          <a:p>
            <a:r>
              <a:rPr lang="en-US" dirty="0" smtClean="0"/>
              <a:t>Learn about the ways you can tweak the different components of a plot </a:t>
            </a:r>
          </a:p>
          <a:p>
            <a:r>
              <a:rPr lang="en-US" dirty="0" smtClean="0"/>
              <a:t>Be able to make scatterplots, histograms, boxplots, and density distributions with 1-line commands!</a:t>
            </a:r>
          </a:p>
          <a:p>
            <a:r>
              <a:rPr lang="en-US" dirty="0" smtClean="0"/>
              <a:t>Start thinking about how to make your plots more readable and appealing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B828-EA8C-2C44-BA89-D45C337C9706}" type="datetime1">
              <a:rPr lang="en-CA" smtClean="0"/>
              <a:t>17-11-07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would I not want to use </a:t>
            </a:r>
            <a:r>
              <a:rPr lang="en-US" dirty="0" err="1" smtClean="0"/>
              <a:t>ggplot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72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want two y-axes on the same plot</a:t>
            </a:r>
          </a:p>
          <a:p>
            <a:r>
              <a:rPr lang="en-US" dirty="0" smtClean="0"/>
              <a:t>Certain types of plots (like clustered </a:t>
            </a:r>
            <a:r>
              <a:rPr lang="en-US" dirty="0" err="1" smtClean="0"/>
              <a:t>heatmaps</a:t>
            </a:r>
            <a:r>
              <a:rPr lang="en-US" dirty="0" smtClean="0"/>
              <a:t>, </a:t>
            </a:r>
            <a:r>
              <a:rPr lang="en-US" dirty="0" err="1" smtClean="0"/>
              <a:t>dendrograms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there are extensions!</a:t>
            </a:r>
          </a:p>
          <a:p>
            <a:r>
              <a:rPr lang="en-US" dirty="0" smtClean="0"/>
              <a:t>You have to do cleanup on your base output</a:t>
            </a:r>
          </a:p>
          <a:p>
            <a:pPr lvl="1"/>
            <a:r>
              <a:rPr lang="en-US" dirty="0" smtClean="0"/>
              <a:t>And we will learn how, today!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89"/>
          <a:stretch/>
        </p:blipFill>
        <p:spPr>
          <a:xfrm>
            <a:off x="0" y="3887466"/>
            <a:ext cx="3910063" cy="2385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98"/>
          <a:stretch/>
        </p:blipFill>
        <p:spPr>
          <a:xfrm>
            <a:off x="5080225" y="3887466"/>
            <a:ext cx="4014288" cy="25232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07068" y="4998133"/>
            <a:ext cx="7917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D89E-F659-E941-AB8F-7FBF4BCFB40F}" type="datetime1">
              <a:rPr lang="en-CA" smtClean="0"/>
              <a:t>17-11-07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would I want to use </a:t>
            </a:r>
            <a:r>
              <a:rPr lang="en-US" dirty="0" err="1" smtClean="0"/>
              <a:t>ggplot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Getting started with visualizations in R</a:t>
            </a:r>
          </a:p>
          <a:p>
            <a:r>
              <a:rPr lang="en-US" dirty="0" smtClean="0"/>
              <a:t>Very flexible</a:t>
            </a:r>
          </a:p>
          <a:p>
            <a:r>
              <a:rPr lang="en-US" dirty="0" smtClean="0"/>
              <a:t>Uses a ‘grammar of graphics’ approach</a:t>
            </a:r>
          </a:p>
          <a:p>
            <a:r>
              <a:rPr lang="en-US" dirty="0" smtClean="0"/>
              <a:t>Even the basic plots are very easy to read</a:t>
            </a:r>
          </a:p>
          <a:p>
            <a:pPr lvl="1"/>
            <a:r>
              <a:rPr lang="en-US" dirty="0" smtClean="0"/>
              <a:t>Good for exploratory analysis</a:t>
            </a:r>
          </a:p>
          <a:p>
            <a:pPr lvl="1"/>
            <a:r>
              <a:rPr lang="en-US" dirty="0" smtClean="0"/>
              <a:t>Less painful to look at =&gt; go blind at a slower rate</a:t>
            </a:r>
          </a:p>
          <a:p>
            <a:r>
              <a:rPr lang="en-US" dirty="0" smtClean="0"/>
              <a:t>Very simple to modify specific aspects of the plot</a:t>
            </a:r>
          </a:p>
          <a:p>
            <a:pPr lvl="1"/>
            <a:r>
              <a:rPr lang="en-US" dirty="0" smtClean="0"/>
              <a:t>add panels</a:t>
            </a:r>
          </a:p>
          <a:p>
            <a:pPr lvl="1"/>
            <a:r>
              <a:rPr lang="en-US" dirty="0" smtClean="0"/>
              <a:t>modify legends </a:t>
            </a:r>
          </a:p>
          <a:p>
            <a:pPr lvl="1"/>
            <a:r>
              <a:rPr lang="en-US" dirty="0" smtClean="0"/>
              <a:t>group by different parameters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F5FE-4045-224B-BBB3-5EE671DAD400}" type="datetime1">
              <a:rPr lang="en-CA" smtClean="0"/>
              <a:t>17-11-07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200353"/>
          </a:xfrm>
        </p:spPr>
        <p:txBody>
          <a:bodyPr>
            <a:normAutofit/>
          </a:bodyPr>
          <a:lstStyle/>
          <a:p>
            <a:r>
              <a:rPr lang="en-US" dirty="0" smtClean="0"/>
              <a:t>Time to run some code!</a:t>
            </a:r>
            <a:br>
              <a:rPr lang="en-US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Open </a:t>
            </a:r>
            <a:r>
              <a:rPr lang="en-US" sz="3400" dirty="0" err="1" smtClean="0"/>
              <a:t>Rstudio</a:t>
            </a:r>
            <a:r>
              <a:rPr lang="en-US" sz="3400" dirty="0" smtClean="0"/>
              <a:t>, follow along either</a:t>
            </a:r>
            <a:br>
              <a:rPr lang="en-US" sz="3400" dirty="0" smtClean="0"/>
            </a:br>
            <a:r>
              <a:rPr lang="en-US" sz="3400" dirty="0"/>
              <a:t>-</a:t>
            </a:r>
            <a:r>
              <a:rPr lang="en-US" sz="3400" dirty="0" smtClean="0"/>
              <a:t> using the </a:t>
            </a:r>
            <a:r>
              <a:rPr lang="en-US" sz="3400" dirty="0" err="1" smtClean="0"/>
              <a:t>pdf</a:t>
            </a:r>
            <a:r>
              <a:rPr lang="en-US" sz="3400" dirty="0" smtClean="0"/>
              <a:t> file sent around earlier</a:t>
            </a:r>
            <a:br>
              <a:rPr lang="en-US" sz="3400" dirty="0" smtClean="0"/>
            </a:br>
            <a:r>
              <a:rPr lang="en-US" sz="3400" dirty="0" smtClean="0"/>
              <a:t>- with me as I run the commands</a:t>
            </a:r>
            <a:endParaRPr lang="en-US" sz="3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35E0-7950-A241-ADFC-98B25D8FDE32}" type="datetime1">
              <a:rPr lang="en-CA" smtClean="0"/>
              <a:t>17-11-07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color palettes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Thinking about when </a:t>
            </a:r>
            <a:r>
              <a:rPr lang="en-US" dirty="0" err="1" smtClean="0"/>
              <a:t>colour</a:t>
            </a:r>
            <a:r>
              <a:rPr lang="en-US" dirty="0" smtClean="0"/>
              <a:t> is needed?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890"/>
            <a:ext cx="9144000" cy="90435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E0F4-9CC2-8A4E-AE3A-BC650CF5178E}" type="datetime1">
              <a:rPr lang="en-CA" smtClean="0"/>
              <a:t>17-11-07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396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color palettes</a:t>
            </a:r>
          </a:p>
          <a:p>
            <a:r>
              <a:rPr lang="en-US" dirty="0" smtClean="0"/>
              <a:t>Thinking about when </a:t>
            </a:r>
            <a:r>
              <a:rPr lang="en-US" dirty="0" err="1" smtClean="0"/>
              <a:t>colour</a:t>
            </a:r>
            <a:r>
              <a:rPr lang="en-US" dirty="0" smtClean="0"/>
              <a:t> is needed?</a:t>
            </a:r>
          </a:p>
          <a:p>
            <a:r>
              <a:rPr lang="en-US" dirty="0" smtClean="0"/>
              <a:t>Ggplot2 cheat sheet</a:t>
            </a:r>
          </a:p>
          <a:p>
            <a:pPr lvl="1"/>
            <a:r>
              <a:rPr lang="en-US" dirty="0" smtClean="0"/>
              <a:t>Super handy, </a:t>
            </a:r>
            <a:r>
              <a:rPr lang="en-US" dirty="0"/>
              <a:t>G</a:t>
            </a:r>
            <a:r>
              <a:rPr lang="en-US" dirty="0" smtClean="0"/>
              <a:t>oogle it!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803-0E8B-CF45-B2D6-4FEFE5778D7D}" type="datetime1">
              <a:rPr lang="en-CA" smtClean="0"/>
              <a:t>17-11-07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Introduction to ggplot2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466</Words>
  <Application>Microsoft Macintosh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ggplot2</vt:lpstr>
      <vt:lpstr>Is this a nice way to waste lunchtime?</vt:lpstr>
      <vt:lpstr>What is ggplot2? </vt:lpstr>
      <vt:lpstr>Objectives</vt:lpstr>
      <vt:lpstr>When would I not want to use ggplot?</vt:lpstr>
      <vt:lpstr>When would I want to use ggplot?</vt:lpstr>
      <vt:lpstr>Time to run some code!  Open Rstudio, follow along either - using the pdf file sent around earlier - with me as I run the commands</vt:lpstr>
      <vt:lpstr>Things we didn’t cover</vt:lpstr>
      <vt:lpstr>Things we didn’t cover</vt:lpstr>
      <vt:lpstr>Things we didn’t cover</vt:lpstr>
      <vt:lpstr>Things we didn’t cover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Jasleen Grewal</dc:creator>
  <cp:lastModifiedBy>Jasleen Grewal</cp:lastModifiedBy>
  <cp:revision>16</cp:revision>
  <dcterms:created xsi:type="dcterms:W3CDTF">2017-11-08T04:35:33Z</dcterms:created>
  <dcterms:modified xsi:type="dcterms:W3CDTF">2017-11-08T05:15:11Z</dcterms:modified>
</cp:coreProperties>
</file>