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20" y="-2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AC01B9-AA50-8B4C-8E87-9BDD6F597B22}" type="doc">
      <dgm:prSet loTypeId="urn:microsoft.com/office/officeart/2005/8/layout/hierarchy6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C2C4863C-0CC0-5346-8154-3D7DB598EBAC}">
      <dgm:prSet phldrT="[Text]" custT="1"/>
      <dgm:spPr/>
      <dgm:t>
        <a:bodyPr/>
        <a:lstStyle/>
        <a:p>
          <a:r>
            <a:rPr lang="en-US" sz="1100" b="1" dirty="0" smtClean="0"/>
            <a:t>Degree of contiguity (coverage gaps)</a:t>
          </a:r>
          <a:endParaRPr lang="en-US" sz="1100" b="1" dirty="0"/>
        </a:p>
      </dgm:t>
    </dgm:pt>
    <dgm:pt modelId="{6F3646D8-948D-484A-A15B-5176E4A6C9FA}" type="parTrans" cxnId="{67E15786-E01F-3247-80CE-67AF8AF1EC8F}">
      <dgm:prSet/>
      <dgm:spPr/>
      <dgm:t>
        <a:bodyPr/>
        <a:lstStyle/>
        <a:p>
          <a:endParaRPr lang="en-US"/>
        </a:p>
      </dgm:t>
    </dgm:pt>
    <dgm:pt modelId="{A5042C88-5E42-8644-93C8-1FF6B414F458}" type="sibTrans" cxnId="{67E15786-E01F-3247-80CE-67AF8AF1EC8F}">
      <dgm:prSet/>
      <dgm:spPr/>
      <dgm:t>
        <a:bodyPr/>
        <a:lstStyle/>
        <a:p>
          <a:endParaRPr lang="en-US"/>
        </a:p>
      </dgm:t>
    </dgm:pt>
    <dgm:pt modelId="{ED613E12-E044-0340-9C4A-65910AA42A7E}">
      <dgm:prSet phldrT="[Text]" custT="1"/>
      <dgm:spPr/>
      <dgm:t>
        <a:bodyPr/>
        <a:lstStyle/>
        <a:p>
          <a:r>
            <a:rPr lang="en-US" sz="1100" dirty="0" smtClean="0"/>
            <a:t>Long Reads</a:t>
          </a:r>
          <a:endParaRPr lang="en-US" sz="1100" dirty="0"/>
        </a:p>
      </dgm:t>
    </dgm:pt>
    <dgm:pt modelId="{E7ACF678-C01B-A64E-B637-C030622BD6FA}" type="parTrans" cxnId="{11C4AB36-DAF9-E34A-BAFF-482FEAD7B785}">
      <dgm:prSet/>
      <dgm:spPr/>
      <dgm:t>
        <a:bodyPr/>
        <a:lstStyle/>
        <a:p>
          <a:endParaRPr lang="en-US"/>
        </a:p>
      </dgm:t>
    </dgm:pt>
    <dgm:pt modelId="{EB152139-B863-594E-AA10-48BEDC509059}" type="sibTrans" cxnId="{11C4AB36-DAF9-E34A-BAFF-482FEAD7B785}">
      <dgm:prSet/>
      <dgm:spPr/>
      <dgm:t>
        <a:bodyPr/>
        <a:lstStyle/>
        <a:p>
          <a:endParaRPr lang="en-US"/>
        </a:p>
      </dgm:t>
    </dgm:pt>
    <dgm:pt modelId="{668AD77E-A2DB-8E46-8300-46AE5366E081}">
      <dgm:prSet phldrT="[Text]" custT="1"/>
      <dgm:spPr/>
      <dgm:t>
        <a:bodyPr/>
        <a:lstStyle/>
        <a:p>
          <a:r>
            <a:rPr lang="en-US" sz="1100" dirty="0" smtClean="0"/>
            <a:t>Short Reads</a:t>
          </a:r>
          <a:endParaRPr lang="en-US" sz="1100" dirty="0"/>
        </a:p>
      </dgm:t>
    </dgm:pt>
    <dgm:pt modelId="{A5CA4D0C-0393-AB4C-8612-07D599ACB8A1}" type="parTrans" cxnId="{50F07827-677A-0545-B923-F16B41A45BA1}">
      <dgm:prSet/>
      <dgm:spPr/>
      <dgm:t>
        <a:bodyPr/>
        <a:lstStyle/>
        <a:p>
          <a:endParaRPr lang="en-US"/>
        </a:p>
      </dgm:t>
    </dgm:pt>
    <dgm:pt modelId="{D3CBDC44-46D7-E640-B561-FE6D1E14A699}" type="sibTrans" cxnId="{50F07827-677A-0545-B923-F16B41A45BA1}">
      <dgm:prSet/>
      <dgm:spPr/>
      <dgm:t>
        <a:bodyPr/>
        <a:lstStyle/>
        <a:p>
          <a:endParaRPr lang="en-US"/>
        </a:p>
      </dgm:t>
    </dgm:pt>
    <dgm:pt modelId="{4EEC03EE-C60D-5144-8B6A-7D0683509C50}">
      <dgm:prSet phldrT="[Text]" custT="1"/>
      <dgm:spPr/>
      <dgm:t>
        <a:bodyPr/>
        <a:lstStyle/>
        <a:p>
          <a:r>
            <a:rPr lang="en-US" sz="1200" dirty="0" smtClean="0"/>
            <a:t>Test range of k-</a:t>
          </a:r>
          <a:r>
            <a:rPr lang="en-US" sz="1200" dirty="0" err="1" smtClean="0"/>
            <a:t>mers</a:t>
          </a:r>
          <a:r>
            <a:rPr lang="en-US" sz="1200" dirty="0" smtClean="0"/>
            <a:t> (Velvet) </a:t>
          </a:r>
          <a:endParaRPr lang="en-US" sz="1200" dirty="0"/>
        </a:p>
      </dgm:t>
    </dgm:pt>
    <dgm:pt modelId="{9D309CBA-F3A4-A84E-AD9D-BC4B922904B9}" type="parTrans" cxnId="{EE016A4B-A1A2-E54E-B77E-2B55876C5C8D}">
      <dgm:prSet/>
      <dgm:spPr/>
      <dgm:t>
        <a:bodyPr/>
        <a:lstStyle/>
        <a:p>
          <a:endParaRPr lang="en-US"/>
        </a:p>
      </dgm:t>
    </dgm:pt>
    <dgm:pt modelId="{22ACDF75-9859-9247-939C-3E5E215424DC}" type="sibTrans" cxnId="{EE016A4B-A1A2-E54E-B77E-2B55876C5C8D}">
      <dgm:prSet/>
      <dgm:spPr/>
      <dgm:t>
        <a:bodyPr/>
        <a:lstStyle/>
        <a:p>
          <a:endParaRPr lang="en-US"/>
        </a:p>
      </dgm:t>
    </dgm:pt>
    <dgm:pt modelId="{A9CF97E5-2CE3-2A41-BBC0-3FFA9FF28695}">
      <dgm:prSet phldrT="[Text]" custT="1"/>
      <dgm:spPr/>
      <dgm:t>
        <a:bodyPr/>
        <a:lstStyle/>
        <a:p>
          <a:r>
            <a:rPr lang="en-US" sz="1200" dirty="0" smtClean="0"/>
            <a:t>Adapt for low coverage regions – use a smaller value of K (ALLPATHS-LG)</a:t>
          </a:r>
          <a:endParaRPr lang="en-US" sz="1200" dirty="0"/>
        </a:p>
      </dgm:t>
    </dgm:pt>
    <dgm:pt modelId="{C265130D-9B73-F246-9B1D-DA21E7AF53E1}" type="parTrans" cxnId="{9BE4E2B3-48A8-3D4A-9309-60C1453541DB}">
      <dgm:prSet/>
      <dgm:spPr/>
      <dgm:t>
        <a:bodyPr/>
        <a:lstStyle/>
        <a:p>
          <a:endParaRPr lang="en-US"/>
        </a:p>
      </dgm:t>
    </dgm:pt>
    <dgm:pt modelId="{92DD3CC9-54E4-A947-988B-6537931395A2}" type="sibTrans" cxnId="{9BE4E2B3-48A8-3D4A-9309-60C1453541DB}">
      <dgm:prSet/>
      <dgm:spPr/>
      <dgm:t>
        <a:bodyPr/>
        <a:lstStyle/>
        <a:p>
          <a:endParaRPr lang="en-US"/>
        </a:p>
      </dgm:t>
    </dgm:pt>
    <dgm:pt modelId="{488424E8-B423-7548-B018-F5543B2CADDA}">
      <dgm:prSet phldrT="[Text]" custT="1"/>
      <dgm:spPr/>
      <dgm:t>
        <a:bodyPr/>
        <a:lstStyle/>
        <a:p>
          <a:r>
            <a:rPr lang="en-US" sz="1200" dirty="0" smtClean="0"/>
            <a:t>Generate </a:t>
          </a:r>
          <a:r>
            <a:rPr lang="en-US" sz="1200" dirty="0" err="1" smtClean="0"/>
            <a:t>supercontigs</a:t>
          </a:r>
          <a:r>
            <a:rPr lang="en-US" sz="1200" dirty="0" smtClean="0"/>
            <a:t> (gapped </a:t>
          </a:r>
          <a:r>
            <a:rPr lang="en-US" sz="1200" dirty="0" err="1" smtClean="0"/>
            <a:t>contigs</a:t>
          </a:r>
          <a:r>
            <a:rPr lang="en-US" sz="1200" dirty="0" smtClean="0"/>
            <a:t>) </a:t>
          </a:r>
          <a:r>
            <a:rPr lang="en-US" sz="1200" smtClean="0"/>
            <a:t>using OLC method </a:t>
          </a:r>
          <a:r>
            <a:rPr lang="en-US" sz="1200" dirty="0" smtClean="0"/>
            <a:t>(Forge)</a:t>
          </a:r>
          <a:endParaRPr lang="en-US" sz="1200" dirty="0"/>
        </a:p>
      </dgm:t>
    </dgm:pt>
    <dgm:pt modelId="{8E6BBB16-6BAE-724B-A780-41D8BF1DE6C6}" type="parTrans" cxnId="{5D39681E-AFEC-3848-8651-80CED229ED48}">
      <dgm:prSet/>
      <dgm:spPr/>
      <dgm:t>
        <a:bodyPr/>
        <a:lstStyle/>
        <a:p>
          <a:endParaRPr lang="en-US"/>
        </a:p>
      </dgm:t>
    </dgm:pt>
    <dgm:pt modelId="{39C1081F-C7BB-AD4D-A54E-E341BB3AD71D}" type="sibTrans" cxnId="{5D39681E-AFEC-3848-8651-80CED229ED48}">
      <dgm:prSet/>
      <dgm:spPr/>
      <dgm:t>
        <a:bodyPr/>
        <a:lstStyle/>
        <a:p>
          <a:endParaRPr lang="en-US"/>
        </a:p>
      </dgm:t>
    </dgm:pt>
    <dgm:pt modelId="{22190A09-CE5B-FC49-A0AD-6DD7ECA5A132}">
      <dgm:prSet phldrT="[Text]" custT="1"/>
      <dgm:spPr/>
      <dgm:t>
        <a:bodyPr/>
        <a:lstStyle/>
        <a:p>
          <a:r>
            <a:rPr lang="en-US" sz="1200" dirty="0" smtClean="0"/>
            <a:t>Shorter SMRT reads within longer ones (HGAP). High coverage needed.</a:t>
          </a:r>
          <a:endParaRPr lang="en-US" sz="1200" dirty="0"/>
        </a:p>
      </dgm:t>
    </dgm:pt>
    <dgm:pt modelId="{CC6DFDDB-4FAE-FE4A-94AD-9874BDF3216C}" type="parTrans" cxnId="{B1F52332-3124-9D4C-B728-B600AF2254F1}">
      <dgm:prSet/>
      <dgm:spPr/>
      <dgm:t>
        <a:bodyPr/>
        <a:lstStyle/>
        <a:p>
          <a:endParaRPr lang="en-US"/>
        </a:p>
      </dgm:t>
    </dgm:pt>
    <dgm:pt modelId="{9B30C7F4-79A6-7644-89D8-910CFB47B2C1}" type="sibTrans" cxnId="{B1F52332-3124-9D4C-B728-B600AF2254F1}">
      <dgm:prSet/>
      <dgm:spPr/>
      <dgm:t>
        <a:bodyPr/>
        <a:lstStyle/>
        <a:p>
          <a:endParaRPr lang="en-US"/>
        </a:p>
      </dgm:t>
    </dgm:pt>
    <dgm:pt modelId="{7384E371-6DFA-2E47-BAFF-EE41A65ABFF4}">
      <dgm:prSet phldrT="[Text]" custT="1"/>
      <dgm:spPr/>
      <dgm:t>
        <a:bodyPr/>
        <a:lstStyle/>
        <a:p>
          <a:r>
            <a:rPr lang="en-US" sz="1200" dirty="0" smtClean="0"/>
            <a:t>Extend </a:t>
          </a:r>
          <a:r>
            <a:rPr lang="en-US" sz="1200" dirty="0" err="1" smtClean="0"/>
            <a:t>contigs</a:t>
          </a:r>
          <a:r>
            <a:rPr lang="en-US" sz="1200" dirty="0" smtClean="0"/>
            <a:t> using mate pair information (</a:t>
          </a:r>
          <a:r>
            <a:rPr lang="en-US" sz="1200" dirty="0" err="1" smtClean="0"/>
            <a:t>ABySS</a:t>
          </a:r>
          <a:r>
            <a:rPr lang="en-US" sz="1200" dirty="0" smtClean="0"/>
            <a:t>)</a:t>
          </a:r>
          <a:endParaRPr lang="en-US" sz="1200" dirty="0"/>
        </a:p>
      </dgm:t>
    </dgm:pt>
    <dgm:pt modelId="{6027D139-E60D-9C49-B6AA-89D3B4A50506}" type="parTrans" cxnId="{743012CC-1AAB-4B45-8AE7-D89A74FE6B22}">
      <dgm:prSet/>
      <dgm:spPr/>
      <dgm:t>
        <a:bodyPr/>
        <a:lstStyle/>
        <a:p>
          <a:endParaRPr lang="en-US"/>
        </a:p>
      </dgm:t>
    </dgm:pt>
    <dgm:pt modelId="{4DF8E15B-5139-9945-B139-E63D38378C52}" type="sibTrans" cxnId="{743012CC-1AAB-4B45-8AE7-D89A74FE6B22}">
      <dgm:prSet/>
      <dgm:spPr/>
      <dgm:t>
        <a:bodyPr/>
        <a:lstStyle/>
        <a:p>
          <a:endParaRPr lang="en-US"/>
        </a:p>
      </dgm:t>
    </dgm:pt>
    <dgm:pt modelId="{11A88C73-C554-614D-8032-A935C4868A21}">
      <dgm:prSet phldrT="[Text]" custT="1"/>
      <dgm:spPr/>
      <dgm:t>
        <a:bodyPr/>
        <a:lstStyle/>
        <a:p>
          <a:r>
            <a:rPr lang="en-US" sz="1200" dirty="0" smtClean="0"/>
            <a:t>Use short range paired reads to make pre-assembled UNITIGS (</a:t>
          </a:r>
          <a:r>
            <a:rPr lang="en-US" sz="1200" dirty="0" err="1" smtClean="0"/>
            <a:t>PBcR</a:t>
          </a:r>
          <a:r>
            <a:rPr lang="en-US" sz="1200" dirty="0" smtClean="0"/>
            <a:t> + Celera) – still hybrid, though ‘self correcting’</a:t>
          </a:r>
          <a:endParaRPr lang="en-US" sz="1200" dirty="0"/>
        </a:p>
      </dgm:t>
    </dgm:pt>
    <dgm:pt modelId="{C5A95C89-C192-DB40-8FD3-D9B97C5FEC57}" type="parTrans" cxnId="{A0A93ABF-5221-2C48-9353-A148B783AF4E}">
      <dgm:prSet/>
      <dgm:spPr/>
      <dgm:t>
        <a:bodyPr/>
        <a:lstStyle/>
        <a:p>
          <a:endParaRPr lang="en-US"/>
        </a:p>
      </dgm:t>
    </dgm:pt>
    <dgm:pt modelId="{B331CFE9-6970-6842-A982-27694896F703}" type="sibTrans" cxnId="{A0A93ABF-5221-2C48-9353-A148B783AF4E}">
      <dgm:prSet/>
      <dgm:spPr/>
      <dgm:t>
        <a:bodyPr/>
        <a:lstStyle/>
        <a:p>
          <a:endParaRPr lang="en-US"/>
        </a:p>
      </dgm:t>
    </dgm:pt>
    <dgm:pt modelId="{3BD7652A-9859-1F41-BCC9-FA96CF31164A}" type="pres">
      <dgm:prSet presAssocID="{5EAC01B9-AA50-8B4C-8E87-9BDD6F597B2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C19E524-B3DD-A84B-B386-FD1ECDFCD55D}" type="pres">
      <dgm:prSet presAssocID="{5EAC01B9-AA50-8B4C-8E87-9BDD6F597B22}" presName="hierFlow" presStyleCnt="0"/>
      <dgm:spPr/>
    </dgm:pt>
    <dgm:pt modelId="{1337014B-823B-7A42-A1AF-9D83DF944CCC}" type="pres">
      <dgm:prSet presAssocID="{5EAC01B9-AA50-8B4C-8E87-9BDD6F597B2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D64B285-55F6-6149-B13C-043E674CFAC8}" type="pres">
      <dgm:prSet presAssocID="{C2C4863C-0CC0-5346-8154-3D7DB598EBAC}" presName="Name14" presStyleCnt="0"/>
      <dgm:spPr/>
    </dgm:pt>
    <dgm:pt modelId="{F7E7DBC1-1BE2-3440-ADAD-BF20C677EB37}" type="pres">
      <dgm:prSet presAssocID="{C2C4863C-0CC0-5346-8154-3D7DB598EBAC}" presName="level1Shape" presStyleLbl="node0" presStyleIdx="0" presStyleCnt="1" custScaleX="178819" custScaleY="204158" custLinFactNeighborX="85519" custLinFactNeighborY="26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DF91E2D-0193-5E4A-93AD-6D47BED386CE}" type="pres">
      <dgm:prSet presAssocID="{C2C4863C-0CC0-5346-8154-3D7DB598EBAC}" presName="hierChild2" presStyleCnt="0"/>
      <dgm:spPr/>
    </dgm:pt>
    <dgm:pt modelId="{07F0828F-6E1B-7248-AEC0-13D7DC07967D}" type="pres">
      <dgm:prSet presAssocID="{E7ACF678-C01B-A64E-B637-C030622BD6FA}" presName="Name19" presStyleLbl="parChTrans1D2" presStyleIdx="0" presStyleCnt="2"/>
      <dgm:spPr/>
    </dgm:pt>
    <dgm:pt modelId="{0FA52B52-7BCE-3945-8444-BD01C70FDF2E}" type="pres">
      <dgm:prSet presAssocID="{ED613E12-E044-0340-9C4A-65910AA42A7E}" presName="Name21" presStyleCnt="0"/>
      <dgm:spPr/>
    </dgm:pt>
    <dgm:pt modelId="{1398E476-C437-F142-87D3-26492627CA3E}" type="pres">
      <dgm:prSet presAssocID="{ED613E12-E044-0340-9C4A-65910AA42A7E}" presName="level2Shape" presStyleLbl="node2" presStyleIdx="0" presStyleCnt="2" custScaleX="137693" custScaleY="47023" custLinFactNeighborX="45441" custLinFactNeighborY="-69028"/>
      <dgm:spPr/>
      <dgm:t>
        <a:bodyPr/>
        <a:lstStyle/>
        <a:p>
          <a:endParaRPr lang="en-US"/>
        </a:p>
      </dgm:t>
    </dgm:pt>
    <dgm:pt modelId="{E96D888C-1949-E447-81A5-8C5F9DF03ABB}" type="pres">
      <dgm:prSet presAssocID="{ED613E12-E044-0340-9C4A-65910AA42A7E}" presName="hierChild3" presStyleCnt="0"/>
      <dgm:spPr/>
    </dgm:pt>
    <dgm:pt modelId="{9FAB4267-B116-DF40-9CEB-58B81267317D}" type="pres">
      <dgm:prSet presAssocID="{C5A95C89-C192-DB40-8FD3-D9B97C5FEC57}" presName="Name19" presStyleLbl="parChTrans1D3" presStyleIdx="0" presStyleCnt="6"/>
      <dgm:spPr/>
    </dgm:pt>
    <dgm:pt modelId="{883C0972-2E8E-BD4D-A817-8656CB2CE12A}" type="pres">
      <dgm:prSet presAssocID="{11A88C73-C554-614D-8032-A935C4868A21}" presName="Name21" presStyleCnt="0"/>
      <dgm:spPr/>
    </dgm:pt>
    <dgm:pt modelId="{D0BFC166-1B98-DC4E-8640-29DEAA1685EB}" type="pres">
      <dgm:prSet presAssocID="{11A88C73-C554-614D-8032-A935C4868A21}" presName="level2Shape" presStyleLbl="node3" presStyleIdx="0" presStyleCnt="6" custScaleX="181451" custScaleY="351470"/>
      <dgm:spPr/>
      <dgm:t>
        <a:bodyPr/>
        <a:lstStyle/>
        <a:p>
          <a:endParaRPr lang="en-US"/>
        </a:p>
      </dgm:t>
    </dgm:pt>
    <dgm:pt modelId="{1413E3D5-13F5-8C49-AAB4-945A0E88A4F1}" type="pres">
      <dgm:prSet presAssocID="{11A88C73-C554-614D-8032-A935C4868A21}" presName="hierChild3" presStyleCnt="0"/>
      <dgm:spPr/>
    </dgm:pt>
    <dgm:pt modelId="{758C8507-A43F-7846-BB03-34A368C7A635}" type="pres">
      <dgm:prSet presAssocID="{CC6DFDDB-4FAE-FE4A-94AD-9874BDF3216C}" presName="Name19" presStyleLbl="parChTrans1D3" presStyleIdx="1" presStyleCnt="6"/>
      <dgm:spPr/>
    </dgm:pt>
    <dgm:pt modelId="{20CB86C7-D1AC-4E45-8937-F6228BAC3F3C}" type="pres">
      <dgm:prSet presAssocID="{22190A09-CE5B-FC49-A0AD-6DD7ECA5A132}" presName="Name21" presStyleCnt="0"/>
      <dgm:spPr/>
    </dgm:pt>
    <dgm:pt modelId="{D6225ECA-B9CF-B94E-8424-0E51E458CACC}" type="pres">
      <dgm:prSet presAssocID="{22190A09-CE5B-FC49-A0AD-6DD7ECA5A132}" presName="level2Shape" presStyleLbl="node3" presStyleIdx="1" presStyleCnt="6" custScaleX="181451" custScaleY="351470"/>
      <dgm:spPr/>
      <dgm:t>
        <a:bodyPr/>
        <a:lstStyle/>
        <a:p>
          <a:endParaRPr lang="en-US"/>
        </a:p>
      </dgm:t>
    </dgm:pt>
    <dgm:pt modelId="{02E5156E-EF41-4241-9342-83873FA9373D}" type="pres">
      <dgm:prSet presAssocID="{22190A09-CE5B-FC49-A0AD-6DD7ECA5A132}" presName="hierChild3" presStyleCnt="0"/>
      <dgm:spPr/>
    </dgm:pt>
    <dgm:pt modelId="{6C2B362B-D272-3644-B483-6DFD33521164}" type="pres">
      <dgm:prSet presAssocID="{A5CA4D0C-0393-AB4C-8612-07D599ACB8A1}" presName="Name19" presStyleLbl="parChTrans1D2" presStyleIdx="1" presStyleCnt="2"/>
      <dgm:spPr/>
    </dgm:pt>
    <dgm:pt modelId="{61E55EB9-A58F-C94E-98DC-6F25AACFA730}" type="pres">
      <dgm:prSet presAssocID="{668AD77E-A2DB-8E46-8300-46AE5366E081}" presName="Name21" presStyleCnt="0"/>
      <dgm:spPr/>
    </dgm:pt>
    <dgm:pt modelId="{6AD747B5-2A03-F047-B214-797913AC2E5D}" type="pres">
      <dgm:prSet presAssocID="{668AD77E-A2DB-8E46-8300-46AE5366E081}" presName="level2Shape" presStyleLbl="node2" presStyleIdx="1" presStyleCnt="2" custScaleX="137693" custScaleY="47023" custLinFactNeighborX="45441" custLinFactNeighborY="-69028"/>
      <dgm:spPr/>
      <dgm:t>
        <a:bodyPr/>
        <a:lstStyle/>
        <a:p>
          <a:endParaRPr lang="en-US"/>
        </a:p>
      </dgm:t>
    </dgm:pt>
    <dgm:pt modelId="{C01799E0-9B78-064A-9094-66C31A040B9E}" type="pres">
      <dgm:prSet presAssocID="{668AD77E-A2DB-8E46-8300-46AE5366E081}" presName="hierChild3" presStyleCnt="0"/>
      <dgm:spPr/>
    </dgm:pt>
    <dgm:pt modelId="{C48BF0A7-53B3-F848-A4C1-7B0AF451F814}" type="pres">
      <dgm:prSet presAssocID="{9D309CBA-F3A4-A84E-AD9D-BC4B922904B9}" presName="Name19" presStyleLbl="parChTrans1D3" presStyleIdx="2" presStyleCnt="6"/>
      <dgm:spPr/>
    </dgm:pt>
    <dgm:pt modelId="{AEC3817C-A9C4-4745-857C-B3AD868B1C6A}" type="pres">
      <dgm:prSet presAssocID="{4EEC03EE-C60D-5144-8B6A-7D0683509C50}" presName="Name21" presStyleCnt="0"/>
      <dgm:spPr/>
    </dgm:pt>
    <dgm:pt modelId="{919D21A0-3A64-884A-9CE3-F771C3C464DE}" type="pres">
      <dgm:prSet presAssocID="{4EEC03EE-C60D-5144-8B6A-7D0683509C50}" presName="level2Shape" presStyleLbl="node3" presStyleIdx="2" presStyleCnt="6" custScaleX="181451" custScaleY="351470"/>
      <dgm:spPr/>
    </dgm:pt>
    <dgm:pt modelId="{71A0DF7A-87DA-A145-9475-6281A494874D}" type="pres">
      <dgm:prSet presAssocID="{4EEC03EE-C60D-5144-8B6A-7D0683509C50}" presName="hierChild3" presStyleCnt="0"/>
      <dgm:spPr/>
    </dgm:pt>
    <dgm:pt modelId="{9D8A6723-755D-A040-BB8C-B21F3C8E4DEC}" type="pres">
      <dgm:prSet presAssocID="{C265130D-9B73-F246-9B1D-DA21E7AF53E1}" presName="Name19" presStyleLbl="parChTrans1D3" presStyleIdx="3" presStyleCnt="6"/>
      <dgm:spPr/>
    </dgm:pt>
    <dgm:pt modelId="{A9D50B88-5FA2-C74F-96F0-F8B3D0F9C0EC}" type="pres">
      <dgm:prSet presAssocID="{A9CF97E5-2CE3-2A41-BBC0-3FFA9FF28695}" presName="Name21" presStyleCnt="0"/>
      <dgm:spPr/>
    </dgm:pt>
    <dgm:pt modelId="{B426E911-B20C-794D-8398-F2AD1D4ADBA9}" type="pres">
      <dgm:prSet presAssocID="{A9CF97E5-2CE3-2A41-BBC0-3FFA9FF28695}" presName="level2Shape" presStyleLbl="node3" presStyleIdx="3" presStyleCnt="6" custScaleX="181451" custScaleY="351470"/>
      <dgm:spPr/>
    </dgm:pt>
    <dgm:pt modelId="{B628DD6B-849C-4A41-8E53-B735D146B0A7}" type="pres">
      <dgm:prSet presAssocID="{A9CF97E5-2CE3-2A41-BBC0-3FFA9FF28695}" presName="hierChild3" presStyleCnt="0"/>
      <dgm:spPr/>
    </dgm:pt>
    <dgm:pt modelId="{1780D08F-816F-954F-83D9-D619BD6A09F5}" type="pres">
      <dgm:prSet presAssocID="{6027D139-E60D-9C49-B6AA-89D3B4A50506}" presName="Name19" presStyleLbl="parChTrans1D3" presStyleIdx="4" presStyleCnt="6"/>
      <dgm:spPr/>
    </dgm:pt>
    <dgm:pt modelId="{747A9001-90B0-5C42-ADCF-02963C9C122E}" type="pres">
      <dgm:prSet presAssocID="{7384E371-6DFA-2E47-BAFF-EE41A65ABFF4}" presName="Name21" presStyleCnt="0"/>
      <dgm:spPr/>
    </dgm:pt>
    <dgm:pt modelId="{FB3DF8C9-EDE6-F942-85F7-27E73DCB0F08}" type="pres">
      <dgm:prSet presAssocID="{7384E371-6DFA-2E47-BAFF-EE41A65ABFF4}" presName="level2Shape" presStyleLbl="node3" presStyleIdx="4" presStyleCnt="6" custScaleX="181451" custScaleY="351470"/>
      <dgm:spPr/>
      <dgm:t>
        <a:bodyPr/>
        <a:lstStyle/>
        <a:p>
          <a:endParaRPr lang="en-US"/>
        </a:p>
      </dgm:t>
    </dgm:pt>
    <dgm:pt modelId="{59B6F401-C037-6040-A676-E877C365C853}" type="pres">
      <dgm:prSet presAssocID="{7384E371-6DFA-2E47-BAFF-EE41A65ABFF4}" presName="hierChild3" presStyleCnt="0"/>
      <dgm:spPr/>
    </dgm:pt>
    <dgm:pt modelId="{58F042F4-0F0D-ED4C-A3DF-746617AA3AA4}" type="pres">
      <dgm:prSet presAssocID="{8E6BBB16-6BAE-724B-A780-41D8BF1DE6C6}" presName="Name19" presStyleLbl="parChTrans1D3" presStyleIdx="5" presStyleCnt="6"/>
      <dgm:spPr/>
    </dgm:pt>
    <dgm:pt modelId="{858302E3-8002-FE40-AB1E-8154527984C4}" type="pres">
      <dgm:prSet presAssocID="{488424E8-B423-7548-B018-F5543B2CADDA}" presName="Name21" presStyleCnt="0"/>
      <dgm:spPr/>
    </dgm:pt>
    <dgm:pt modelId="{CCAD8C7A-8F6F-CF4F-B394-A05DC95CA0B6}" type="pres">
      <dgm:prSet presAssocID="{488424E8-B423-7548-B018-F5543B2CADDA}" presName="level2Shape" presStyleLbl="node3" presStyleIdx="5" presStyleCnt="6" custScaleX="181451" custScaleY="351470"/>
      <dgm:spPr/>
    </dgm:pt>
    <dgm:pt modelId="{C371666B-A51D-114B-83D7-D70350685F65}" type="pres">
      <dgm:prSet presAssocID="{488424E8-B423-7548-B018-F5543B2CADDA}" presName="hierChild3" presStyleCnt="0"/>
      <dgm:spPr/>
    </dgm:pt>
    <dgm:pt modelId="{CFC034F7-6E37-834D-AD54-BE9D1EDCCB52}" type="pres">
      <dgm:prSet presAssocID="{5EAC01B9-AA50-8B4C-8E87-9BDD6F597B22}" presName="bgShapesFlow" presStyleCnt="0"/>
      <dgm:spPr/>
    </dgm:pt>
  </dgm:ptLst>
  <dgm:cxnLst>
    <dgm:cxn modelId="{8298B449-5686-0744-A182-C14D4AE089CE}" type="presOf" srcId="{A5CA4D0C-0393-AB4C-8612-07D599ACB8A1}" destId="{6C2B362B-D272-3644-B483-6DFD33521164}" srcOrd="0" destOrd="0" presId="urn:microsoft.com/office/officeart/2005/8/layout/hierarchy6"/>
    <dgm:cxn modelId="{9BE4E2B3-48A8-3D4A-9309-60C1453541DB}" srcId="{668AD77E-A2DB-8E46-8300-46AE5366E081}" destId="{A9CF97E5-2CE3-2A41-BBC0-3FFA9FF28695}" srcOrd="1" destOrd="0" parTransId="{C265130D-9B73-F246-9B1D-DA21E7AF53E1}" sibTransId="{92DD3CC9-54E4-A947-988B-6537931395A2}"/>
    <dgm:cxn modelId="{23A69BC0-B339-914F-A0DA-49C845D67AE1}" type="presOf" srcId="{5EAC01B9-AA50-8B4C-8E87-9BDD6F597B22}" destId="{3BD7652A-9859-1F41-BCC9-FA96CF31164A}" srcOrd="0" destOrd="0" presId="urn:microsoft.com/office/officeart/2005/8/layout/hierarchy6"/>
    <dgm:cxn modelId="{C8B7D55B-7BF4-5F4A-B96E-8A0ECB91EC7A}" type="presOf" srcId="{8E6BBB16-6BAE-724B-A780-41D8BF1DE6C6}" destId="{58F042F4-0F0D-ED4C-A3DF-746617AA3AA4}" srcOrd="0" destOrd="0" presId="urn:microsoft.com/office/officeart/2005/8/layout/hierarchy6"/>
    <dgm:cxn modelId="{B1F52332-3124-9D4C-B728-B600AF2254F1}" srcId="{ED613E12-E044-0340-9C4A-65910AA42A7E}" destId="{22190A09-CE5B-FC49-A0AD-6DD7ECA5A132}" srcOrd="1" destOrd="0" parTransId="{CC6DFDDB-4FAE-FE4A-94AD-9874BDF3216C}" sibTransId="{9B30C7F4-79A6-7644-89D8-910CFB47B2C1}"/>
    <dgm:cxn modelId="{FB5DD4AD-88CA-FC42-A6B1-6EE506A22DCA}" type="presOf" srcId="{C5A95C89-C192-DB40-8FD3-D9B97C5FEC57}" destId="{9FAB4267-B116-DF40-9CEB-58B81267317D}" srcOrd="0" destOrd="0" presId="urn:microsoft.com/office/officeart/2005/8/layout/hierarchy6"/>
    <dgm:cxn modelId="{50F07827-677A-0545-B923-F16B41A45BA1}" srcId="{C2C4863C-0CC0-5346-8154-3D7DB598EBAC}" destId="{668AD77E-A2DB-8E46-8300-46AE5366E081}" srcOrd="1" destOrd="0" parTransId="{A5CA4D0C-0393-AB4C-8612-07D599ACB8A1}" sibTransId="{D3CBDC44-46D7-E640-B561-FE6D1E14A699}"/>
    <dgm:cxn modelId="{EA3DB6BE-9532-6F47-B113-65713525EE4E}" type="presOf" srcId="{11A88C73-C554-614D-8032-A935C4868A21}" destId="{D0BFC166-1B98-DC4E-8640-29DEAA1685EB}" srcOrd="0" destOrd="0" presId="urn:microsoft.com/office/officeart/2005/8/layout/hierarchy6"/>
    <dgm:cxn modelId="{8B5D7B3B-79A0-7B41-AF98-76BF4CDDED9B}" type="presOf" srcId="{668AD77E-A2DB-8E46-8300-46AE5366E081}" destId="{6AD747B5-2A03-F047-B214-797913AC2E5D}" srcOrd="0" destOrd="0" presId="urn:microsoft.com/office/officeart/2005/8/layout/hierarchy6"/>
    <dgm:cxn modelId="{E23EC9D3-BBE7-504D-A2DF-CB86C416B1CF}" type="presOf" srcId="{7384E371-6DFA-2E47-BAFF-EE41A65ABFF4}" destId="{FB3DF8C9-EDE6-F942-85F7-27E73DCB0F08}" srcOrd="0" destOrd="0" presId="urn:microsoft.com/office/officeart/2005/8/layout/hierarchy6"/>
    <dgm:cxn modelId="{67E15786-E01F-3247-80CE-67AF8AF1EC8F}" srcId="{5EAC01B9-AA50-8B4C-8E87-9BDD6F597B22}" destId="{C2C4863C-0CC0-5346-8154-3D7DB598EBAC}" srcOrd="0" destOrd="0" parTransId="{6F3646D8-948D-484A-A15B-5176E4A6C9FA}" sibTransId="{A5042C88-5E42-8644-93C8-1FF6B414F458}"/>
    <dgm:cxn modelId="{59DFD1F7-6D53-DE4F-B6BB-A7602FD05003}" type="presOf" srcId="{CC6DFDDB-4FAE-FE4A-94AD-9874BDF3216C}" destId="{758C8507-A43F-7846-BB03-34A368C7A635}" srcOrd="0" destOrd="0" presId="urn:microsoft.com/office/officeart/2005/8/layout/hierarchy6"/>
    <dgm:cxn modelId="{CF181BDB-B2C8-0F4F-9AE7-F5A3567A9A9E}" type="presOf" srcId="{9D309CBA-F3A4-A84E-AD9D-BC4B922904B9}" destId="{C48BF0A7-53B3-F848-A4C1-7B0AF451F814}" srcOrd="0" destOrd="0" presId="urn:microsoft.com/office/officeart/2005/8/layout/hierarchy6"/>
    <dgm:cxn modelId="{A2947E35-6D54-5B42-BDFC-8FECCB6CD1DB}" type="presOf" srcId="{C2C4863C-0CC0-5346-8154-3D7DB598EBAC}" destId="{F7E7DBC1-1BE2-3440-ADAD-BF20C677EB37}" srcOrd="0" destOrd="0" presId="urn:microsoft.com/office/officeart/2005/8/layout/hierarchy6"/>
    <dgm:cxn modelId="{74EC1D49-2344-FB4D-B0F9-5D084DC4AE89}" type="presOf" srcId="{488424E8-B423-7548-B018-F5543B2CADDA}" destId="{CCAD8C7A-8F6F-CF4F-B394-A05DC95CA0B6}" srcOrd="0" destOrd="0" presId="urn:microsoft.com/office/officeart/2005/8/layout/hierarchy6"/>
    <dgm:cxn modelId="{E142D0EC-56B8-B74E-8A81-53B98184EC2D}" type="presOf" srcId="{4EEC03EE-C60D-5144-8B6A-7D0683509C50}" destId="{919D21A0-3A64-884A-9CE3-F771C3C464DE}" srcOrd="0" destOrd="0" presId="urn:microsoft.com/office/officeart/2005/8/layout/hierarchy6"/>
    <dgm:cxn modelId="{743012CC-1AAB-4B45-8AE7-D89A74FE6B22}" srcId="{668AD77E-A2DB-8E46-8300-46AE5366E081}" destId="{7384E371-6DFA-2E47-BAFF-EE41A65ABFF4}" srcOrd="2" destOrd="0" parTransId="{6027D139-E60D-9C49-B6AA-89D3B4A50506}" sibTransId="{4DF8E15B-5139-9945-B139-E63D38378C52}"/>
    <dgm:cxn modelId="{D3A0FDF1-AE0D-0744-AA35-42A608332AA4}" type="presOf" srcId="{C265130D-9B73-F246-9B1D-DA21E7AF53E1}" destId="{9D8A6723-755D-A040-BB8C-B21F3C8E4DEC}" srcOrd="0" destOrd="0" presId="urn:microsoft.com/office/officeart/2005/8/layout/hierarchy6"/>
    <dgm:cxn modelId="{F984FD90-697F-D340-861B-74D31AEA8313}" type="presOf" srcId="{A9CF97E5-2CE3-2A41-BBC0-3FFA9FF28695}" destId="{B426E911-B20C-794D-8398-F2AD1D4ADBA9}" srcOrd="0" destOrd="0" presId="urn:microsoft.com/office/officeart/2005/8/layout/hierarchy6"/>
    <dgm:cxn modelId="{5D39681E-AFEC-3848-8651-80CED229ED48}" srcId="{668AD77E-A2DB-8E46-8300-46AE5366E081}" destId="{488424E8-B423-7548-B018-F5543B2CADDA}" srcOrd="3" destOrd="0" parTransId="{8E6BBB16-6BAE-724B-A780-41D8BF1DE6C6}" sibTransId="{39C1081F-C7BB-AD4D-A54E-E341BB3AD71D}"/>
    <dgm:cxn modelId="{A0A93ABF-5221-2C48-9353-A148B783AF4E}" srcId="{ED613E12-E044-0340-9C4A-65910AA42A7E}" destId="{11A88C73-C554-614D-8032-A935C4868A21}" srcOrd="0" destOrd="0" parTransId="{C5A95C89-C192-DB40-8FD3-D9B97C5FEC57}" sibTransId="{B331CFE9-6970-6842-A982-27694896F703}"/>
    <dgm:cxn modelId="{EE016A4B-A1A2-E54E-B77E-2B55876C5C8D}" srcId="{668AD77E-A2DB-8E46-8300-46AE5366E081}" destId="{4EEC03EE-C60D-5144-8B6A-7D0683509C50}" srcOrd="0" destOrd="0" parTransId="{9D309CBA-F3A4-A84E-AD9D-BC4B922904B9}" sibTransId="{22ACDF75-9859-9247-939C-3E5E215424DC}"/>
    <dgm:cxn modelId="{96188269-4B61-7243-ABB4-D0F7ED2C5E17}" type="presOf" srcId="{22190A09-CE5B-FC49-A0AD-6DD7ECA5A132}" destId="{D6225ECA-B9CF-B94E-8424-0E51E458CACC}" srcOrd="0" destOrd="0" presId="urn:microsoft.com/office/officeart/2005/8/layout/hierarchy6"/>
    <dgm:cxn modelId="{A7DFAF92-A33F-494F-9C76-27FBA052DA0C}" type="presOf" srcId="{ED613E12-E044-0340-9C4A-65910AA42A7E}" destId="{1398E476-C437-F142-87D3-26492627CA3E}" srcOrd="0" destOrd="0" presId="urn:microsoft.com/office/officeart/2005/8/layout/hierarchy6"/>
    <dgm:cxn modelId="{63877699-4650-B744-A549-5E741574EC2B}" type="presOf" srcId="{E7ACF678-C01B-A64E-B637-C030622BD6FA}" destId="{07F0828F-6E1B-7248-AEC0-13D7DC07967D}" srcOrd="0" destOrd="0" presId="urn:microsoft.com/office/officeart/2005/8/layout/hierarchy6"/>
    <dgm:cxn modelId="{B7BBCA69-C436-2E41-835A-82CDBF9BBD01}" type="presOf" srcId="{6027D139-E60D-9C49-B6AA-89D3B4A50506}" destId="{1780D08F-816F-954F-83D9-D619BD6A09F5}" srcOrd="0" destOrd="0" presId="urn:microsoft.com/office/officeart/2005/8/layout/hierarchy6"/>
    <dgm:cxn modelId="{11C4AB36-DAF9-E34A-BAFF-482FEAD7B785}" srcId="{C2C4863C-0CC0-5346-8154-3D7DB598EBAC}" destId="{ED613E12-E044-0340-9C4A-65910AA42A7E}" srcOrd="0" destOrd="0" parTransId="{E7ACF678-C01B-A64E-B637-C030622BD6FA}" sibTransId="{EB152139-B863-594E-AA10-48BEDC509059}"/>
    <dgm:cxn modelId="{E18494E0-BC6C-0B45-BA5F-54AA7E3EFACF}" type="presParOf" srcId="{3BD7652A-9859-1F41-BCC9-FA96CF31164A}" destId="{CC19E524-B3DD-A84B-B386-FD1ECDFCD55D}" srcOrd="0" destOrd="0" presId="urn:microsoft.com/office/officeart/2005/8/layout/hierarchy6"/>
    <dgm:cxn modelId="{DE36247A-9733-1944-B5C5-665B87C80348}" type="presParOf" srcId="{CC19E524-B3DD-A84B-B386-FD1ECDFCD55D}" destId="{1337014B-823B-7A42-A1AF-9D83DF944CCC}" srcOrd="0" destOrd="0" presId="urn:microsoft.com/office/officeart/2005/8/layout/hierarchy6"/>
    <dgm:cxn modelId="{C2ECED24-BF62-7E42-B7F2-BE4911535A65}" type="presParOf" srcId="{1337014B-823B-7A42-A1AF-9D83DF944CCC}" destId="{9D64B285-55F6-6149-B13C-043E674CFAC8}" srcOrd="0" destOrd="0" presId="urn:microsoft.com/office/officeart/2005/8/layout/hierarchy6"/>
    <dgm:cxn modelId="{ED2193C0-B3E8-5049-BCC1-3AC2FD226A40}" type="presParOf" srcId="{9D64B285-55F6-6149-B13C-043E674CFAC8}" destId="{F7E7DBC1-1BE2-3440-ADAD-BF20C677EB37}" srcOrd="0" destOrd="0" presId="urn:microsoft.com/office/officeart/2005/8/layout/hierarchy6"/>
    <dgm:cxn modelId="{4C0FF8D3-1E7F-2444-8583-9FD704FF40D7}" type="presParOf" srcId="{9D64B285-55F6-6149-B13C-043E674CFAC8}" destId="{8DF91E2D-0193-5E4A-93AD-6D47BED386CE}" srcOrd="1" destOrd="0" presId="urn:microsoft.com/office/officeart/2005/8/layout/hierarchy6"/>
    <dgm:cxn modelId="{F22458E3-0B53-3D41-95CB-E8B98E5764E8}" type="presParOf" srcId="{8DF91E2D-0193-5E4A-93AD-6D47BED386CE}" destId="{07F0828F-6E1B-7248-AEC0-13D7DC07967D}" srcOrd="0" destOrd="0" presId="urn:microsoft.com/office/officeart/2005/8/layout/hierarchy6"/>
    <dgm:cxn modelId="{13BA6C3D-8265-4743-AB27-EF9DD1B7E679}" type="presParOf" srcId="{8DF91E2D-0193-5E4A-93AD-6D47BED386CE}" destId="{0FA52B52-7BCE-3945-8444-BD01C70FDF2E}" srcOrd="1" destOrd="0" presId="urn:microsoft.com/office/officeart/2005/8/layout/hierarchy6"/>
    <dgm:cxn modelId="{3978A8A5-6E30-AD49-AF79-DA6377563E25}" type="presParOf" srcId="{0FA52B52-7BCE-3945-8444-BD01C70FDF2E}" destId="{1398E476-C437-F142-87D3-26492627CA3E}" srcOrd="0" destOrd="0" presId="urn:microsoft.com/office/officeart/2005/8/layout/hierarchy6"/>
    <dgm:cxn modelId="{971F92C0-BFAE-9244-B743-23EA1FC3CF3F}" type="presParOf" srcId="{0FA52B52-7BCE-3945-8444-BD01C70FDF2E}" destId="{E96D888C-1949-E447-81A5-8C5F9DF03ABB}" srcOrd="1" destOrd="0" presId="urn:microsoft.com/office/officeart/2005/8/layout/hierarchy6"/>
    <dgm:cxn modelId="{1959E77B-6723-AF48-B627-B7BB057E5DB6}" type="presParOf" srcId="{E96D888C-1949-E447-81A5-8C5F9DF03ABB}" destId="{9FAB4267-B116-DF40-9CEB-58B81267317D}" srcOrd="0" destOrd="0" presId="urn:microsoft.com/office/officeart/2005/8/layout/hierarchy6"/>
    <dgm:cxn modelId="{2A43D0A3-710A-2F42-B110-89792F72E578}" type="presParOf" srcId="{E96D888C-1949-E447-81A5-8C5F9DF03ABB}" destId="{883C0972-2E8E-BD4D-A817-8656CB2CE12A}" srcOrd="1" destOrd="0" presId="urn:microsoft.com/office/officeart/2005/8/layout/hierarchy6"/>
    <dgm:cxn modelId="{4625CC8A-06A2-DB4A-856D-3EA1D71FA818}" type="presParOf" srcId="{883C0972-2E8E-BD4D-A817-8656CB2CE12A}" destId="{D0BFC166-1B98-DC4E-8640-29DEAA1685EB}" srcOrd="0" destOrd="0" presId="urn:microsoft.com/office/officeart/2005/8/layout/hierarchy6"/>
    <dgm:cxn modelId="{EB530675-B307-014F-9EA5-527B19751978}" type="presParOf" srcId="{883C0972-2E8E-BD4D-A817-8656CB2CE12A}" destId="{1413E3D5-13F5-8C49-AAB4-945A0E88A4F1}" srcOrd="1" destOrd="0" presId="urn:microsoft.com/office/officeart/2005/8/layout/hierarchy6"/>
    <dgm:cxn modelId="{5A00EC2D-1611-9740-AB19-9A1CD5502976}" type="presParOf" srcId="{E96D888C-1949-E447-81A5-8C5F9DF03ABB}" destId="{758C8507-A43F-7846-BB03-34A368C7A635}" srcOrd="2" destOrd="0" presId="urn:microsoft.com/office/officeart/2005/8/layout/hierarchy6"/>
    <dgm:cxn modelId="{F17D4161-AAC0-FF45-9679-4BC2128A3EF9}" type="presParOf" srcId="{E96D888C-1949-E447-81A5-8C5F9DF03ABB}" destId="{20CB86C7-D1AC-4E45-8937-F6228BAC3F3C}" srcOrd="3" destOrd="0" presId="urn:microsoft.com/office/officeart/2005/8/layout/hierarchy6"/>
    <dgm:cxn modelId="{B8DE359E-A30C-754D-B314-2A7AF2AF7012}" type="presParOf" srcId="{20CB86C7-D1AC-4E45-8937-F6228BAC3F3C}" destId="{D6225ECA-B9CF-B94E-8424-0E51E458CACC}" srcOrd="0" destOrd="0" presId="urn:microsoft.com/office/officeart/2005/8/layout/hierarchy6"/>
    <dgm:cxn modelId="{D7C4E229-B293-154D-9A97-983C734EA1DB}" type="presParOf" srcId="{20CB86C7-D1AC-4E45-8937-F6228BAC3F3C}" destId="{02E5156E-EF41-4241-9342-83873FA9373D}" srcOrd="1" destOrd="0" presId="urn:microsoft.com/office/officeart/2005/8/layout/hierarchy6"/>
    <dgm:cxn modelId="{837706AA-46A4-2547-A1D7-D653F5A328B0}" type="presParOf" srcId="{8DF91E2D-0193-5E4A-93AD-6D47BED386CE}" destId="{6C2B362B-D272-3644-B483-6DFD33521164}" srcOrd="2" destOrd="0" presId="urn:microsoft.com/office/officeart/2005/8/layout/hierarchy6"/>
    <dgm:cxn modelId="{A62C1CD3-04D1-AE44-8A44-8E188939D3ED}" type="presParOf" srcId="{8DF91E2D-0193-5E4A-93AD-6D47BED386CE}" destId="{61E55EB9-A58F-C94E-98DC-6F25AACFA730}" srcOrd="3" destOrd="0" presId="urn:microsoft.com/office/officeart/2005/8/layout/hierarchy6"/>
    <dgm:cxn modelId="{DF621CE2-F3BB-0049-8393-B321DBA56EF0}" type="presParOf" srcId="{61E55EB9-A58F-C94E-98DC-6F25AACFA730}" destId="{6AD747B5-2A03-F047-B214-797913AC2E5D}" srcOrd="0" destOrd="0" presId="urn:microsoft.com/office/officeart/2005/8/layout/hierarchy6"/>
    <dgm:cxn modelId="{DAF75935-05FB-AF41-BE45-352E71672741}" type="presParOf" srcId="{61E55EB9-A58F-C94E-98DC-6F25AACFA730}" destId="{C01799E0-9B78-064A-9094-66C31A040B9E}" srcOrd="1" destOrd="0" presId="urn:microsoft.com/office/officeart/2005/8/layout/hierarchy6"/>
    <dgm:cxn modelId="{7FB7A569-6749-7A41-9AFF-C5DACB5AE82C}" type="presParOf" srcId="{C01799E0-9B78-064A-9094-66C31A040B9E}" destId="{C48BF0A7-53B3-F848-A4C1-7B0AF451F814}" srcOrd="0" destOrd="0" presId="urn:microsoft.com/office/officeart/2005/8/layout/hierarchy6"/>
    <dgm:cxn modelId="{2E05F96E-7008-5748-8AE1-19674DDB74D6}" type="presParOf" srcId="{C01799E0-9B78-064A-9094-66C31A040B9E}" destId="{AEC3817C-A9C4-4745-857C-B3AD868B1C6A}" srcOrd="1" destOrd="0" presId="urn:microsoft.com/office/officeart/2005/8/layout/hierarchy6"/>
    <dgm:cxn modelId="{40DF435C-4C71-2241-8A50-F2329EF207B6}" type="presParOf" srcId="{AEC3817C-A9C4-4745-857C-B3AD868B1C6A}" destId="{919D21A0-3A64-884A-9CE3-F771C3C464DE}" srcOrd="0" destOrd="0" presId="urn:microsoft.com/office/officeart/2005/8/layout/hierarchy6"/>
    <dgm:cxn modelId="{E3E6867B-20B2-A347-B7B1-501903C53EFF}" type="presParOf" srcId="{AEC3817C-A9C4-4745-857C-B3AD868B1C6A}" destId="{71A0DF7A-87DA-A145-9475-6281A494874D}" srcOrd="1" destOrd="0" presId="urn:microsoft.com/office/officeart/2005/8/layout/hierarchy6"/>
    <dgm:cxn modelId="{D514D17F-6461-7C4A-8B0E-C16469976568}" type="presParOf" srcId="{C01799E0-9B78-064A-9094-66C31A040B9E}" destId="{9D8A6723-755D-A040-BB8C-B21F3C8E4DEC}" srcOrd="2" destOrd="0" presId="urn:microsoft.com/office/officeart/2005/8/layout/hierarchy6"/>
    <dgm:cxn modelId="{E73792E9-0C67-2B4E-B295-611B99BEAE44}" type="presParOf" srcId="{C01799E0-9B78-064A-9094-66C31A040B9E}" destId="{A9D50B88-5FA2-C74F-96F0-F8B3D0F9C0EC}" srcOrd="3" destOrd="0" presId="urn:microsoft.com/office/officeart/2005/8/layout/hierarchy6"/>
    <dgm:cxn modelId="{F07BF553-4818-1346-AC3B-EE7E9CA34F59}" type="presParOf" srcId="{A9D50B88-5FA2-C74F-96F0-F8B3D0F9C0EC}" destId="{B426E911-B20C-794D-8398-F2AD1D4ADBA9}" srcOrd="0" destOrd="0" presId="urn:microsoft.com/office/officeart/2005/8/layout/hierarchy6"/>
    <dgm:cxn modelId="{6F98B88A-B613-F14A-86AF-18F52CED5465}" type="presParOf" srcId="{A9D50B88-5FA2-C74F-96F0-F8B3D0F9C0EC}" destId="{B628DD6B-849C-4A41-8E53-B735D146B0A7}" srcOrd="1" destOrd="0" presId="urn:microsoft.com/office/officeart/2005/8/layout/hierarchy6"/>
    <dgm:cxn modelId="{8CE08236-572E-9442-AB22-9EC387BC9335}" type="presParOf" srcId="{C01799E0-9B78-064A-9094-66C31A040B9E}" destId="{1780D08F-816F-954F-83D9-D619BD6A09F5}" srcOrd="4" destOrd="0" presId="urn:microsoft.com/office/officeart/2005/8/layout/hierarchy6"/>
    <dgm:cxn modelId="{7F12BF66-CB85-F64C-B687-16327D1C24A1}" type="presParOf" srcId="{C01799E0-9B78-064A-9094-66C31A040B9E}" destId="{747A9001-90B0-5C42-ADCF-02963C9C122E}" srcOrd="5" destOrd="0" presId="urn:microsoft.com/office/officeart/2005/8/layout/hierarchy6"/>
    <dgm:cxn modelId="{FD02EBA4-1CE3-624F-A2BF-686F08827403}" type="presParOf" srcId="{747A9001-90B0-5C42-ADCF-02963C9C122E}" destId="{FB3DF8C9-EDE6-F942-85F7-27E73DCB0F08}" srcOrd="0" destOrd="0" presId="urn:microsoft.com/office/officeart/2005/8/layout/hierarchy6"/>
    <dgm:cxn modelId="{97DCE3D8-1094-764A-90B6-707D57212AFD}" type="presParOf" srcId="{747A9001-90B0-5C42-ADCF-02963C9C122E}" destId="{59B6F401-C037-6040-A676-E877C365C853}" srcOrd="1" destOrd="0" presId="urn:microsoft.com/office/officeart/2005/8/layout/hierarchy6"/>
    <dgm:cxn modelId="{8F58423B-31FD-D147-84DF-6DD0DF57C46D}" type="presParOf" srcId="{C01799E0-9B78-064A-9094-66C31A040B9E}" destId="{58F042F4-0F0D-ED4C-A3DF-746617AA3AA4}" srcOrd="6" destOrd="0" presId="urn:microsoft.com/office/officeart/2005/8/layout/hierarchy6"/>
    <dgm:cxn modelId="{9A42453C-1DED-BF46-ABFF-94E6D086DF86}" type="presParOf" srcId="{C01799E0-9B78-064A-9094-66C31A040B9E}" destId="{858302E3-8002-FE40-AB1E-8154527984C4}" srcOrd="7" destOrd="0" presId="urn:microsoft.com/office/officeart/2005/8/layout/hierarchy6"/>
    <dgm:cxn modelId="{0EE6765E-9D60-3344-865E-B4E870C05E80}" type="presParOf" srcId="{858302E3-8002-FE40-AB1E-8154527984C4}" destId="{CCAD8C7A-8F6F-CF4F-B394-A05DC95CA0B6}" srcOrd="0" destOrd="0" presId="urn:microsoft.com/office/officeart/2005/8/layout/hierarchy6"/>
    <dgm:cxn modelId="{5D5E34F8-D721-6D4E-B68A-9E4431B99F72}" type="presParOf" srcId="{858302E3-8002-FE40-AB1E-8154527984C4}" destId="{C371666B-A51D-114B-83D7-D70350685F65}" srcOrd="1" destOrd="0" presId="urn:microsoft.com/office/officeart/2005/8/layout/hierarchy6"/>
    <dgm:cxn modelId="{649613DF-FCDF-D648-AFE1-67D02558F1A3}" type="presParOf" srcId="{3BD7652A-9859-1F41-BCC9-FA96CF31164A}" destId="{CFC034F7-6E37-834D-AD54-BE9D1EDCCB52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AC01B9-AA50-8B4C-8E87-9BDD6F597B22}" type="doc">
      <dgm:prSet loTypeId="urn:microsoft.com/office/officeart/2005/8/layout/hierarchy6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CE9E85D-8043-7249-9DB5-1244A118A7BB}">
      <dgm:prSet phldrT="[Text]" custT="1"/>
      <dgm:spPr/>
      <dgm:t>
        <a:bodyPr/>
        <a:lstStyle/>
        <a:p>
          <a:r>
            <a:rPr lang="en-US" sz="1200" b="1" dirty="0" smtClean="0"/>
            <a:t>Correctness of assembly (base calling errors, low coverage resolution, repeats)</a:t>
          </a:r>
          <a:endParaRPr lang="en-US" sz="1200" b="1" dirty="0"/>
        </a:p>
      </dgm:t>
    </dgm:pt>
    <dgm:pt modelId="{7F60D026-0107-E345-90FA-1121F29F2957}" type="parTrans" cxnId="{F959787D-81B7-B74A-97A3-A40D977ADBE0}">
      <dgm:prSet/>
      <dgm:spPr/>
      <dgm:t>
        <a:bodyPr/>
        <a:lstStyle/>
        <a:p>
          <a:endParaRPr lang="en-US"/>
        </a:p>
      </dgm:t>
    </dgm:pt>
    <dgm:pt modelId="{E4F44463-6F7A-2345-A772-BA0E6855A220}" type="sibTrans" cxnId="{F959787D-81B7-B74A-97A3-A40D977ADBE0}">
      <dgm:prSet/>
      <dgm:spPr/>
      <dgm:t>
        <a:bodyPr/>
        <a:lstStyle/>
        <a:p>
          <a:endParaRPr lang="en-US"/>
        </a:p>
      </dgm:t>
    </dgm:pt>
    <dgm:pt modelId="{6D924529-347F-0F4F-A8BB-E3D3FB44AAE6}">
      <dgm:prSet phldrT="[Text]" custT="1"/>
      <dgm:spPr/>
      <dgm:t>
        <a:bodyPr/>
        <a:lstStyle/>
        <a:p>
          <a:r>
            <a:rPr lang="en-US" sz="1100" dirty="0" smtClean="0"/>
            <a:t>Long Reads</a:t>
          </a:r>
          <a:endParaRPr lang="en-US" sz="1100" dirty="0"/>
        </a:p>
      </dgm:t>
    </dgm:pt>
    <dgm:pt modelId="{47AD50CB-1D20-DF44-A0E6-B8C6A8F94064}" type="parTrans" cxnId="{ECE54FE7-9428-F349-BED9-ECAB6C5C6DD2}">
      <dgm:prSet/>
      <dgm:spPr/>
      <dgm:t>
        <a:bodyPr/>
        <a:lstStyle/>
        <a:p>
          <a:endParaRPr lang="en-US"/>
        </a:p>
      </dgm:t>
    </dgm:pt>
    <dgm:pt modelId="{EF93BBD7-4A25-6049-B48F-D1BF302A324B}" type="sibTrans" cxnId="{ECE54FE7-9428-F349-BED9-ECAB6C5C6DD2}">
      <dgm:prSet/>
      <dgm:spPr/>
      <dgm:t>
        <a:bodyPr/>
        <a:lstStyle/>
        <a:p>
          <a:endParaRPr lang="en-US"/>
        </a:p>
      </dgm:t>
    </dgm:pt>
    <dgm:pt modelId="{E0416AEE-DA39-6142-ACFE-1562ACE448AF}">
      <dgm:prSet phldrT="[Text]" custT="1"/>
      <dgm:spPr/>
      <dgm:t>
        <a:bodyPr/>
        <a:lstStyle/>
        <a:p>
          <a:r>
            <a:rPr lang="en-US" sz="1100" dirty="0" smtClean="0"/>
            <a:t>Short Reads</a:t>
          </a:r>
          <a:endParaRPr lang="en-US" sz="1100" dirty="0"/>
        </a:p>
      </dgm:t>
    </dgm:pt>
    <dgm:pt modelId="{8A0BDCCF-A389-BB40-9D5B-26BB2B56FD49}" type="parTrans" cxnId="{C2546D1B-6F27-FE42-BBEC-C362E748396F}">
      <dgm:prSet/>
      <dgm:spPr/>
      <dgm:t>
        <a:bodyPr/>
        <a:lstStyle/>
        <a:p>
          <a:endParaRPr lang="en-US"/>
        </a:p>
      </dgm:t>
    </dgm:pt>
    <dgm:pt modelId="{6E4B36E9-1FEE-A84D-9CBF-D203513ED74F}" type="sibTrans" cxnId="{C2546D1B-6F27-FE42-BBEC-C362E748396F}">
      <dgm:prSet/>
      <dgm:spPr/>
      <dgm:t>
        <a:bodyPr/>
        <a:lstStyle/>
        <a:p>
          <a:endParaRPr lang="en-US"/>
        </a:p>
      </dgm:t>
    </dgm:pt>
    <dgm:pt modelId="{0E70A899-1049-A74F-AA1C-C7120636E55B}">
      <dgm:prSet phldrT="[Text]" custT="1"/>
      <dgm:spPr/>
      <dgm:t>
        <a:bodyPr/>
        <a:lstStyle/>
        <a:p>
          <a:r>
            <a:rPr lang="en-US" sz="1200" dirty="0" smtClean="0"/>
            <a:t>Remove dead end paths (Base calling errors)</a:t>
          </a:r>
          <a:endParaRPr lang="en-US" sz="1200" dirty="0"/>
        </a:p>
      </dgm:t>
    </dgm:pt>
    <dgm:pt modelId="{647802FC-6FCB-C940-9672-5FF5BFDC94D0}" type="parTrans" cxnId="{2D6FC1C4-7613-A143-8A14-6602077BCB35}">
      <dgm:prSet/>
      <dgm:spPr/>
      <dgm:t>
        <a:bodyPr/>
        <a:lstStyle/>
        <a:p>
          <a:endParaRPr lang="en-US"/>
        </a:p>
      </dgm:t>
    </dgm:pt>
    <dgm:pt modelId="{81EBAF36-1BCB-444C-A559-CEF5B1CD9F07}" type="sibTrans" cxnId="{2D6FC1C4-7613-A143-8A14-6602077BCB35}">
      <dgm:prSet/>
      <dgm:spPr/>
      <dgm:t>
        <a:bodyPr/>
        <a:lstStyle/>
        <a:p>
          <a:endParaRPr lang="en-US"/>
        </a:p>
      </dgm:t>
    </dgm:pt>
    <dgm:pt modelId="{13B2134A-A0FD-7441-A90B-8AD4680374F9}">
      <dgm:prSet phldrT="[Text]" custT="1"/>
      <dgm:spPr/>
      <dgm:t>
        <a:bodyPr/>
        <a:lstStyle/>
        <a:p>
          <a:r>
            <a:rPr lang="en-US" sz="1200" dirty="0" smtClean="0"/>
            <a:t>Collapse repeats, compare 24-mer stacks in reads (ALLPATHS-LG)</a:t>
          </a:r>
          <a:endParaRPr lang="en-US" sz="1200" dirty="0"/>
        </a:p>
      </dgm:t>
    </dgm:pt>
    <dgm:pt modelId="{2683B266-8BD4-B145-B8B7-C777F8C8B517}" type="parTrans" cxnId="{6F97AF6C-1891-B946-845B-3567556AD525}">
      <dgm:prSet/>
      <dgm:spPr/>
      <dgm:t>
        <a:bodyPr/>
        <a:lstStyle/>
        <a:p>
          <a:endParaRPr lang="en-US"/>
        </a:p>
      </dgm:t>
    </dgm:pt>
    <dgm:pt modelId="{8DF79BB6-5C98-0447-95AE-9B9EF02E2897}" type="sibTrans" cxnId="{6F97AF6C-1891-B946-845B-3567556AD525}">
      <dgm:prSet/>
      <dgm:spPr/>
      <dgm:t>
        <a:bodyPr/>
        <a:lstStyle/>
        <a:p>
          <a:endParaRPr lang="en-US"/>
        </a:p>
      </dgm:t>
    </dgm:pt>
    <dgm:pt modelId="{A2AAFBC6-56A0-2B4E-ACCB-0D6912A657B1}">
      <dgm:prSet phldrT="[Text]" custT="1"/>
      <dgm:spPr/>
      <dgm:t>
        <a:bodyPr/>
        <a:lstStyle/>
        <a:p>
          <a:r>
            <a:rPr lang="en-US" sz="1200" dirty="0" smtClean="0"/>
            <a:t>No GC bias (doesn’t require PCR amplification)</a:t>
          </a:r>
          <a:endParaRPr lang="en-US" sz="1200" dirty="0"/>
        </a:p>
      </dgm:t>
    </dgm:pt>
    <dgm:pt modelId="{2E3F70CC-55CD-4B41-96F8-77AC21C1E460}" type="parTrans" cxnId="{A9CB009A-B9AB-3F4B-B0F6-037C1568DE8E}">
      <dgm:prSet/>
      <dgm:spPr/>
      <dgm:t>
        <a:bodyPr/>
        <a:lstStyle/>
        <a:p>
          <a:endParaRPr lang="en-US"/>
        </a:p>
      </dgm:t>
    </dgm:pt>
    <dgm:pt modelId="{F55A65CD-B0BC-1841-B2C1-86607843C21C}" type="sibTrans" cxnId="{A9CB009A-B9AB-3F4B-B0F6-037C1568DE8E}">
      <dgm:prSet/>
      <dgm:spPr/>
      <dgm:t>
        <a:bodyPr/>
        <a:lstStyle/>
        <a:p>
          <a:endParaRPr lang="en-US"/>
        </a:p>
      </dgm:t>
    </dgm:pt>
    <dgm:pt modelId="{5F63611E-4E73-384C-8A0B-4AA96737B4EE}">
      <dgm:prSet phldrT="[Text]" custT="1"/>
      <dgm:spPr/>
      <dgm:t>
        <a:bodyPr/>
        <a:lstStyle/>
        <a:p>
          <a:r>
            <a:rPr lang="en-US" sz="1200" dirty="0" smtClean="0"/>
            <a:t>Read Length &gt; Repeat Length</a:t>
          </a:r>
          <a:endParaRPr lang="en-US" sz="1200" dirty="0"/>
        </a:p>
      </dgm:t>
    </dgm:pt>
    <dgm:pt modelId="{C0F3AD1A-BA4C-3A4C-8F7A-1F8232457177}" type="parTrans" cxnId="{BCB704EC-DC09-1F44-8A87-7DB9F94A0E18}">
      <dgm:prSet/>
      <dgm:spPr/>
      <dgm:t>
        <a:bodyPr/>
        <a:lstStyle/>
        <a:p>
          <a:endParaRPr lang="en-US"/>
        </a:p>
      </dgm:t>
    </dgm:pt>
    <dgm:pt modelId="{FC806C42-4072-C449-8ED2-BB95787501D3}" type="sibTrans" cxnId="{BCB704EC-DC09-1F44-8A87-7DB9F94A0E18}">
      <dgm:prSet/>
      <dgm:spPr/>
      <dgm:t>
        <a:bodyPr/>
        <a:lstStyle/>
        <a:p>
          <a:endParaRPr lang="en-US"/>
        </a:p>
      </dgm:t>
    </dgm:pt>
    <dgm:pt modelId="{CEF74D35-A6B7-5E47-B125-23BFA694B77C}">
      <dgm:prSet phldrT="[Text]" custT="1"/>
      <dgm:spPr/>
      <dgm:t>
        <a:bodyPr/>
        <a:lstStyle/>
        <a:p>
          <a:r>
            <a:rPr lang="en-US" sz="1200" dirty="0" smtClean="0"/>
            <a:t> remove or merge divergent bubbles (polymorphisms, inserts)</a:t>
          </a:r>
          <a:endParaRPr lang="en-US" sz="1200" dirty="0"/>
        </a:p>
      </dgm:t>
    </dgm:pt>
    <dgm:pt modelId="{4C34947C-B877-F948-BD9A-D33D275C6371}" type="parTrans" cxnId="{EA327FA0-3470-374F-904D-200FE6B8413C}">
      <dgm:prSet/>
      <dgm:spPr/>
      <dgm:t>
        <a:bodyPr/>
        <a:lstStyle/>
        <a:p>
          <a:endParaRPr lang="en-US"/>
        </a:p>
      </dgm:t>
    </dgm:pt>
    <dgm:pt modelId="{9BD504BC-70FA-CE43-A205-72FD4ABB1B19}" type="sibTrans" cxnId="{EA327FA0-3470-374F-904D-200FE6B8413C}">
      <dgm:prSet/>
      <dgm:spPr/>
      <dgm:t>
        <a:bodyPr/>
        <a:lstStyle/>
        <a:p>
          <a:endParaRPr lang="en-US"/>
        </a:p>
      </dgm:t>
    </dgm:pt>
    <dgm:pt modelId="{EC897296-30BA-7D4A-96A9-914797C5EDC1}" type="pres">
      <dgm:prSet presAssocID="{5EAC01B9-AA50-8B4C-8E87-9BDD6F597B2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B75C5B5-1D61-624C-AAAE-0DAB59D69FCD}" type="pres">
      <dgm:prSet presAssocID="{5EAC01B9-AA50-8B4C-8E87-9BDD6F597B22}" presName="hierFlow" presStyleCnt="0"/>
      <dgm:spPr/>
    </dgm:pt>
    <dgm:pt modelId="{C7CA26B9-E415-5045-B083-2D456EC60988}" type="pres">
      <dgm:prSet presAssocID="{5EAC01B9-AA50-8B4C-8E87-9BDD6F597B2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3F6597D9-4BA6-A949-B786-C78DD69ABA14}" type="pres">
      <dgm:prSet presAssocID="{8CE9E85D-8043-7249-9DB5-1244A118A7BB}" presName="Name14" presStyleCnt="0"/>
      <dgm:spPr/>
    </dgm:pt>
    <dgm:pt modelId="{ADFF1392-0D11-BE41-9ACC-735A6F2ED3F8}" type="pres">
      <dgm:prSet presAssocID="{8CE9E85D-8043-7249-9DB5-1244A118A7BB}" presName="level1Shape" presStyleLbl="node0" presStyleIdx="0" presStyleCnt="1" custScaleX="131269" custLinFactNeighborX="32492" custLinFactNeighborY="17495">
        <dgm:presLayoutVars>
          <dgm:chPref val="3"/>
        </dgm:presLayoutVars>
      </dgm:prSet>
      <dgm:spPr/>
    </dgm:pt>
    <dgm:pt modelId="{D56095FD-7B19-414C-B7CE-9EC8C4099D70}" type="pres">
      <dgm:prSet presAssocID="{8CE9E85D-8043-7249-9DB5-1244A118A7BB}" presName="hierChild2" presStyleCnt="0"/>
      <dgm:spPr/>
    </dgm:pt>
    <dgm:pt modelId="{DD596CE3-6D6B-454D-A6A2-5FEF7CCD5D52}" type="pres">
      <dgm:prSet presAssocID="{47AD50CB-1D20-DF44-A0E6-B8C6A8F94064}" presName="Name19" presStyleLbl="parChTrans1D2" presStyleIdx="0" presStyleCnt="2"/>
      <dgm:spPr/>
    </dgm:pt>
    <dgm:pt modelId="{3D05AE1F-73ED-E645-A45B-6852650BEC2B}" type="pres">
      <dgm:prSet presAssocID="{6D924529-347F-0F4F-A8BB-E3D3FB44AAE6}" presName="Name21" presStyleCnt="0"/>
      <dgm:spPr/>
    </dgm:pt>
    <dgm:pt modelId="{19A4098A-ED63-A346-B9FE-935CBE7EC6C0}" type="pres">
      <dgm:prSet presAssocID="{6D924529-347F-0F4F-A8BB-E3D3FB44AAE6}" presName="level2Shape" presStyleLbl="node2" presStyleIdx="0" presStyleCnt="2" custScaleY="27913" custLinFactNeighborX="11913" custLinFactNeighborY="-2018"/>
      <dgm:spPr/>
      <dgm:t>
        <a:bodyPr/>
        <a:lstStyle/>
        <a:p>
          <a:endParaRPr lang="en-US"/>
        </a:p>
      </dgm:t>
    </dgm:pt>
    <dgm:pt modelId="{811FA1B3-906B-B24E-A363-2A2D8E0CEB22}" type="pres">
      <dgm:prSet presAssocID="{6D924529-347F-0F4F-A8BB-E3D3FB44AAE6}" presName="hierChild3" presStyleCnt="0"/>
      <dgm:spPr/>
    </dgm:pt>
    <dgm:pt modelId="{E14A6102-DDFB-BB48-A87D-A9E3655A8ECB}" type="pres">
      <dgm:prSet presAssocID="{2E3F70CC-55CD-4B41-96F8-77AC21C1E460}" presName="Name19" presStyleLbl="parChTrans1D3" presStyleIdx="0" presStyleCnt="5"/>
      <dgm:spPr/>
    </dgm:pt>
    <dgm:pt modelId="{4BF4D613-C2FC-6045-AE98-B5B0C8860747}" type="pres">
      <dgm:prSet presAssocID="{A2AAFBC6-56A0-2B4E-ACCB-0D6912A657B1}" presName="Name21" presStyleCnt="0"/>
      <dgm:spPr/>
    </dgm:pt>
    <dgm:pt modelId="{D41EA03B-EC8C-A34C-B94D-83896EE3DB7E}" type="pres">
      <dgm:prSet presAssocID="{A2AAFBC6-56A0-2B4E-ACCB-0D6912A657B1}" presName="level2Shape" presStyleLbl="node3" presStyleIdx="0" presStyleCnt="5" custScaleY="177399"/>
      <dgm:spPr/>
    </dgm:pt>
    <dgm:pt modelId="{143F428B-7842-6E45-AC41-15D82E34513B}" type="pres">
      <dgm:prSet presAssocID="{A2AAFBC6-56A0-2B4E-ACCB-0D6912A657B1}" presName="hierChild3" presStyleCnt="0"/>
      <dgm:spPr/>
    </dgm:pt>
    <dgm:pt modelId="{75C2666D-CC24-8B42-BF84-161C75A34EEB}" type="pres">
      <dgm:prSet presAssocID="{C0F3AD1A-BA4C-3A4C-8F7A-1F8232457177}" presName="Name19" presStyleLbl="parChTrans1D3" presStyleIdx="1" presStyleCnt="5"/>
      <dgm:spPr/>
    </dgm:pt>
    <dgm:pt modelId="{43BF9A1A-80D1-894A-9C4E-982CAB7369E0}" type="pres">
      <dgm:prSet presAssocID="{5F63611E-4E73-384C-8A0B-4AA96737B4EE}" presName="Name21" presStyleCnt="0"/>
      <dgm:spPr/>
    </dgm:pt>
    <dgm:pt modelId="{7837504F-0F09-EA43-9D0B-545050712390}" type="pres">
      <dgm:prSet presAssocID="{5F63611E-4E73-384C-8A0B-4AA96737B4EE}" presName="level2Shape" presStyleLbl="node3" presStyleIdx="1" presStyleCnt="5" custScaleY="177399"/>
      <dgm:spPr/>
    </dgm:pt>
    <dgm:pt modelId="{615471CC-1EF6-9340-BBE9-E28C8ED075D3}" type="pres">
      <dgm:prSet presAssocID="{5F63611E-4E73-384C-8A0B-4AA96737B4EE}" presName="hierChild3" presStyleCnt="0"/>
      <dgm:spPr/>
    </dgm:pt>
    <dgm:pt modelId="{A004B595-D234-1D42-A483-BB112C43AB65}" type="pres">
      <dgm:prSet presAssocID="{8A0BDCCF-A389-BB40-9D5B-26BB2B56FD49}" presName="Name19" presStyleLbl="parChTrans1D2" presStyleIdx="1" presStyleCnt="2"/>
      <dgm:spPr/>
    </dgm:pt>
    <dgm:pt modelId="{B1111F74-816D-E64F-A83E-0499B0CDEED5}" type="pres">
      <dgm:prSet presAssocID="{E0416AEE-DA39-6142-ACFE-1562ACE448AF}" presName="Name21" presStyleCnt="0"/>
      <dgm:spPr/>
    </dgm:pt>
    <dgm:pt modelId="{872A39FC-628E-B248-88EF-9630DAEB1E01}" type="pres">
      <dgm:prSet presAssocID="{E0416AEE-DA39-6142-ACFE-1562ACE448AF}" presName="level2Shape" presStyleLbl="node2" presStyleIdx="1" presStyleCnt="2" custScaleY="27913" custLinFactNeighborX="11913" custLinFactNeighborY="-2018"/>
      <dgm:spPr/>
      <dgm:t>
        <a:bodyPr/>
        <a:lstStyle/>
        <a:p>
          <a:endParaRPr lang="en-US"/>
        </a:p>
      </dgm:t>
    </dgm:pt>
    <dgm:pt modelId="{FA8DC148-00DB-A94E-B69C-6A87FC479109}" type="pres">
      <dgm:prSet presAssocID="{E0416AEE-DA39-6142-ACFE-1562ACE448AF}" presName="hierChild3" presStyleCnt="0"/>
      <dgm:spPr/>
    </dgm:pt>
    <dgm:pt modelId="{F32591FA-F753-7142-8E40-5A00DAB6AE60}" type="pres">
      <dgm:prSet presAssocID="{647802FC-6FCB-C940-9672-5FF5BFDC94D0}" presName="Name19" presStyleLbl="parChTrans1D3" presStyleIdx="2" presStyleCnt="5"/>
      <dgm:spPr/>
    </dgm:pt>
    <dgm:pt modelId="{C90EDA6D-443D-654D-A0D4-21A488339E96}" type="pres">
      <dgm:prSet presAssocID="{0E70A899-1049-A74F-AA1C-C7120636E55B}" presName="Name21" presStyleCnt="0"/>
      <dgm:spPr/>
    </dgm:pt>
    <dgm:pt modelId="{7E6064D9-7B72-204F-988A-483FAF98FEBD}" type="pres">
      <dgm:prSet presAssocID="{0E70A899-1049-A74F-AA1C-C7120636E55B}" presName="level2Shape" presStyleLbl="node3" presStyleIdx="2" presStyleCnt="5" custScaleY="177399"/>
      <dgm:spPr/>
    </dgm:pt>
    <dgm:pt modelId="{89C62211-8C7B-9045-AA72-B8FF9C15FCC5}" type="pres">
      <dgm:prSet presAssocID="{0E70A899-1049-A74F-AA1C-C7120636E55B}" presName="hierChild3" presStyleCnt="0"/>
      <dgm:spPr/>
    </dgm:pt>
    <dgm:pt modelId="{2FC09EE7-80D9-3648-BE1E-E865760C2F43}" type="pres">
      <dgm:prSet presAssocID="{4C34947C-B877-F948-BD9A-D33D275C6371}" presName="Name19" presStyleLbl="parChTrans1D3" presStyleIdx="3" presStyleCnt="5"/>
      <dgm:spPr/>
    </dgm:pt>
    <dgm:pt modelId="{A2A37FC2-01BA-8A42-9383-FA5D3B0BA5F1}" type="pres">
      <dgm:prSet presAssocID="{CEF74D35-A6B7-5E47-B125-23BFA694B77C}" presName="Name21" presStyleCnt="0"/>
      <dgm:spPr/>
    </dgm:pt>
    <dgm:pt modelId="{4EB74F93-5BD7-8045-B4D0-8FB1D64B0BB4}" type="pres">
      <dgm:prSet presAssocID="{CEF74D35-A6B7-5E47-B125-23BFA694B77C}" presName="level2Shape" presStyleLbl="node3" presStyleIdx="3" presStyleCnt="5" custScaleY="177399"/>
      <dgm:spPr/>
      <dgm:t>
        <a:bodyPr/>
        <a:lstStyle/>
        <a:p>
          <a:endParaRPr lang="en-US"/>
        </a:p>
      </dgm:t>
    </dgm:pt>
    <dgm:pt modelId="{8631BC07-64E2-0643-B7FF-E236FEB091AC}" type="pres">
      <dgm:prSet presAssocID="{CEF74D35-A6B7-5E47-B125-23BFA694B77C}" presName="hierChild3" presStyleCnt="0"/>
      <dgm:spPr/>
    </dgm:pt>
    <dgm:pt modelId="{61804A80-BC84-444C-98F4-3B0E14688A1F}" type="pres">
      <dgm:prSet presAssocID="{2683B266-8BD4-B145-B8B7-C777F8C8B517}" presName="Name19" presStyleLbl="parChTrans1D3" presStyleIdx="4" presStyleCnt="5"/>
      <dgm:spPr/>
    </dgm:pt>
    <dgm:pt modelId="{A03D241C-A0CD-D344-8542-E3A8A5560C93}" type="pres">
      <dgm:prSet presAssocID="{13B2134A-A0FD-7441-A90B-8AD4680374F9}" presName="Name21" presStyleCnt="0"/>
      <dgm:spPr/>
    </dgm:pt>
    <dgm:pt modelId="{BD3BC017-547D-9F47-BA36-5564216D6147}" type="pres">
      <dgm:prSet presAssocID="{13B2134A-A0FD-7441-A90B-8AD4680374F9}" presName="level2Shape" presStyleLbl="node3" presStyleIdx="4" presStyleCnt="5" custScaleY="177399"/>
      <dgm:spPr/>
    </dgm:pt>
    <dgm:pt modelId="{E1075CE2-358F-DB4C-AD91-9A7CC356AE94}" type="pres">
      <dgm:prSet presAssocID="{13B2134A-A0FD-7441-A90B-8AD4680374F9}" presName="hierChild3" presStyleCnt="0"/>
      <dgm:spPr/>
    </dgm:pt>
    <dgm:pt modelId="{3F9899ED-CA03-0649-B503-AFC32C9F44B7}" type="pres">
      <dgm:prSet presAssocID="{5EAC01B9-AA50-8B4C-8E87-9BDD6F597B22}" presName="bgShapesFlow" presStyleCnt="0"/>
      <dgm:spPr/>
    </dgm:pt>
  </dgm:ptLst>
  <dgm:cxnLst>
    <dgm:cxn modelId="{968FF1C0-EFAF-6C42-AB7C-B4262151D237}" type="presOf" srcId="{647802FC-6FCB-C940-9672-5FF5BFDC94D0}" destId="{F32591FA-F753-7142-8E40-5A00DAB6AE60}" srcOrd="0" destOrd="0" presId="urn:microsoft.com/office/officeart/2005/8/layout/hierarchy6"/>
    <dgm:cxn modelId="{14731635-062F-7048-A8B3-181D8139ACA2}" type="presOf" srcId="{47AD50CB-1D20-DF44-A0E6-B8C6A8F94064}" destId="{DD596CE3-6D6B-454D-A6A2-5FEF7CCD5D52}" srcOrd="0" destOrd="0" presId="urn:microsoft.com/office/officeart/2005/8/layout/hierarchy6"/>
    <dgm:cxn modelId="{2C5CABB9-0CE1-EC42-AAB9-E61BF9C89F2A}" type="presOf" srcId="{5EAC01B9-AA50-8B4C-8E87-9BDD6F597B22}" destId="{EC897296-30BA-7D4A-96A9-914797C5EDC1}" srcOrd="0" destOrd="0" presId="urn:microsoft.com/office/officeart/2005/8/layout/hierarchy6"/>
    <dgm:cxn modelId="{F30C25A6-A634-734E-A8C9-01025EBA8F56}" type="presOf" srcId="{5F63611E-4E73-384C-8A0B-4AA96737B4EE}" destId="{7837504F-0F09-EA43-9D0B-545050712390}" srcOrd="0" destOrd="0" presId="urn:microsoft.com/office/officeart/2005/8/layout/hierarchy6"/>
    <dgm:cxn modelId="{A9CB009A-B9AB-3F4B-B0F6-037C1568DE8E}" srcId="{6D924529-347F-0F4F-A8BB-E3D3FB44AAE6}" destId="{A2AAFBC6-56A0-2B4E-ACCB-0D6912A657B1}" srcOrd="0" destOrd="0" parTransId="{2E3F70CC-55CD-4B41-96F8-77AC21C1E460}" sibTransId="{F55A65CD-B0BC-1841-B2C1-86607843C21C}"/>
    <dgm:cxn modelId="{6F97AF6C-1891-B946-845B-3567556AD525}" srcId="{E0416AEE-DA39-6142-ACFE-1562ACE448AF}" destId="{13B2134A-A0FD-7441-A90B-8AD4680374F9}" srcOrd="2" destOrd="0" parTransId="{2683B266-8BD4-B145-B8B7-C777F8C8B517}" sibTransId="{8DF79BB6-5C98-0447-95AE-9B9EF02E2897}"/>
    <dgm:cxn modelId="{F20614FF-78C0-B24F-963E-939C2BE229C5}" type="presOf" srcId="{CEF74D35-A6B7-5E47-B125-23BFA694B77C}" destId="{4EB74F93-5BD7-8045-B4D0-8FB1D64B0BB4}" srcOrd="0" destOrd="0" presId="urn:microsoft.com/office/officeart/2005/8/layout/hierarchy6"/>
    <dgm:cxn modelId="{DA3A9225-4343-D94D-8B9E-F9370DA64C00}" type="presOf" srcId="{6D924529-347F-0F4F-A8BB-E3D3FB44AAE6}" destId="{19A4098A-ED63-A346-B9FE-935CBE7EC6C0}" srcOrd="0" destOrd="0" presId="urn:microsoft.com/office/officeart/2005/8/layout/hierarchy6"/>
    <dgm:cxn modelId="{EA327FA0-3470-374F-904D-200FE6B8413C}" srcId="{E0416AEE-DA39-6142-ACFE-1562ACE448AF}" destId="{CEF74D35-A6B7-5E47-B125-23BFA694B77C}" srcOrd="1" destOrd="0" parTransId="{4C34947C-B877-F948-BD9A-D33D275C6371}" sibTransId="{9BD504BC-70FA-CE43-A205-72FD4ABB1B19}"/>
    <dgm:cxn modelId="{70D0F9F0-3E76-6B49-A2E7-09F899E89C58}" type="presOf" srcId="{2683B266-8BD4-B145-B8B7-C777F8C8B517}" destId="{61804A80-BC84-444C-98F4-3B0E14688A1F}" srcOrd="0" destOrd="0" presId="urn:microsoft.com/office/officeart/2005/8/layout/hierarchy6"/>
    <dgm:cxn modelId="{A581118F-7177-E64A-9B78-478C0B474B2E}" type="presOf" srcId="{4C34947C-B877-F948-BD9A-D33D275C6371}" destId="{2FC09EE7-80D9-3648-BE1E-E865760C2F43}" srcOrd="0" destOrd="0" presId="urn:microsoft.com/office/officeart/2005/8/layout/hierarchy6"/>
    <dgm:cxn modelId="{773D5FDD-9F6D-4D49-AB95-70F3B9EC70EC}" type="presOf" srcId="{A2AAFBC6-56A0-2B4E-ACCB-0D6912A657B1}" destId="{D41EA03B-EC8C-A34C-B94D-83896EE3DB7E}" srcOrd="0" destOrd="0" presId="urn:microsoft.com/office/officeart/2005/8/layout/hierarchy6"/>
    <dgm:cxn modelId="{A98B3180-C099-EC43-8C96-608DFFF0C018}" type="presOf" srcId="{13B2134A-A0FD-7441-A90B-8AD4680374F9}" destId="{BD3BC017-547D-9F47-BA36-5564216D6147}" srcOrd="0" destOrd="0" presId="urn:microsoft.com/office/officeart/2005/8/layout/hierarchy6"/>
    <dgm:cxn modelId="{9BC6E441-0181-CD47-AE12-1DAFD38AFD9B}" type="presOf" srcId="{8A0BDCCF-A389-BB40-9D5B-26BB2B56FD49}" destId="{A004B595-D234-1D42-A483-BB112C43AB65}" srcOrd="0" destOrd="0" presId="urn:microsoft.com/office/officeart/2005/8/layout/hierarchy6"/>
    <dgm:cxn modelId="{06C7AE9D-4A28-BE48-974B-7BA36BD09123}" type="presOf" srcId="{C0F3AD1A-BA4C-3A4C-8F7A-1F8232457177}" destId="{75C2666D-CC24-8B42-BF84-161C75A34EEB}" srcOrd="0" destOrd="0" presId="urn:microsoft.com/office/officeart/2005/8/layout/hierarchy6"/>
    <dgm:cxn modelId="{6046EE04-C317-3543-8A4B-A66DBD31CF02}" type="presOf" srcId="{E0416AEE-DA39-6142-ACFE-1562ACE448AF}" destId="{872A39FC-628E-B248-88EF-9630DAEB1E01}" srcOrd="0" destOrd="0" presId="urn:microsoft.com/office/officeart/2005/8/layout/hierarchy6"/>
    <dgm:cxn modelId="{2D6FC1C4-7613-A143-8A14-6602077BCB35}" srcId="{E0416AEE-DA39-6142-ACFE-1562ACE448AF}" destId="{0E70A899-1049-A74F-AA1C-C7120636E55B}" srcOrd="0" destOrd="0" parTransId="{647802FC-6FCB-C940-9672-5FF5BFDC94D0}" sibTransId="{81EBAF36-1BCB-444C-A559-CEF5B1CD9F07}"/>
    <dgm:cxn modelId="{ECE54FE7-9428-F349-BED9-ECAB6C5C6DD2}" srcId="{8CE9E85D-8043-7249-9DB5-1244A118A7BB}" destId="{6D924529-347F-0F4F-A8BB-E3D3FB44AAE6}" srcOrd="0" destOrd="0" parTransId="{47AD50CB-1D20-DF44-A0E6-B8C6A8F94064}" sibTransId="{EF93BBD7-4A25-6049-B48F-D1BF302A324B}"/>
    <dgm:cxn modelId="{D355A3DE-D65C-804C-98E2-A2D3FE8334E3}" type="presOf" srcId="{0E70A899-1049-A74F-AA1C-C7120636E55B}" destId="{7E6064D9-7B72-204F-988A-483FAF98FEBD}" srcOrd="0" destOrd="0" presId="urn:microsoft.com/office/officeart/2005/8/layout/hierarchy6"/>
    <dgm:cxn modelId="{89899791-1254-4C45-B517-9592D4AD381E}" type="presOf" srcId="{2E3F70CC-55CD-4B41-96F8-77AC21C1E460}" destId="{E14A6102-DDFB-BB48-A87D-A9E3655A8ECB}" srcOrd="0" destOrd="0" presId="urn:microsoft.com/office/officeart/2005/8/layout/hierarchy6"/>
    <dgm:cxn modelId="{F959787D-81B7-B74A-97A3-A40D977ADBE0}" srcId="{5EAC01B9-AA50-8B4C-8E87-9BDD6F597B22}" destId="{8CE9E85D-8043-7249-9DB5-1244A118A7BB}" srcOrd="0" destOrd="0" parTransId="{7F60D026-0107-E345-90FA-1121F29F2957}" sibTransId="{E4F44463-6F7A-2345-A772-BA0E6855A220}"/>
    <dgm:cxn modelId="{286EA08C-EA65-1745-B93A-3AF533AB7D28}" type="presOf" srcId="{8CE9E85D-8043-7249-9DB5-1244A118A7BB}" destId="{ADFF1392-0D11-BE41-9ACC-735A6F2ED3F8}" srcOrd="0" destOrd="0" presId="urn:microsoft.com/office/officeart/2005/8/layout/hierarchy6"/>
    <dgm:cxn modelId="{BCB704EC-DC09-1F44-8A87-7DB9F94A0E18}" srcId="{6D924529-347F-0F4F-A8BB-E3D3FB44AAE6}" destId="{5F63611E-4E73-384C-8A0B-4AA96737B4EE}" srcOrd="1" destOrd="0" parTransId="{C0F3AD1A-BA4C-3A4C-8F7A-1F8232457177}" sibTransId="{FC806C42-4072-C449-8ED2-BB95787501D3}"/>
    <dgm:cxn modelId="{C2546D1B-6F27-FE42-BBEC-C362E748396F}" srcId="{8CE9E85D-8043-7249-9DB5-1244A118A7BB}" destId="{E0416AEE-DA39-6142-ACFE-1562ACE448AF}" srcOrd="1" destOrd="0" parTransId="{8A0BDCCF-A389-BB40-9D5B-26BB2B56FD49}" sibTransId="{6E4B36E9-1FEE-A84D-9CBF-D203513ED74F}"/>
    <dgm:cxn modelId="{C1BF6B1F-C08D-5C49-A834-0F7CBBD08A72}" type="presParOf" srcId="{EC897296-30BA-7D4A-96A9-914797C5EDC1}" destId="{FB75C5B5-1D61-624C-AAAE-0DAB59D69FCD}" srcOrd="0" destOrd="0" presId="urn:microsoft.com/office/officeart/2005/8/layout/hierarchy6"/>
    <dgm:cxn modelId="{2967D386-25C8-5D48-B6BB-CA2278DF7999}" type="presParOf" srcId="{FB75C5B5-1D61-624C-AAAE-0DAB59D69FCD}" destId="{C7CA26B9-E415-5045-B083-2D456EC60988}" srcOrd="0" destOrd="0" presId="urn:microsoft.com/office/officeart/2005/8/layout/hierarchy6"/>
    <dgm:cxn modelId="{02EADAE4-A56E-1D4C-BD95-29A8BEE6FEF1}" type="presParOf" srcId="{C7CA26B9-E415-5045-B083-2D456EC60988}" destId="{3F6597D9-4BA6-A949-B786-C78DD69ABA14}" srcOrd="0" destOrd="0" presId="urn:microsoft.com/office/officeart/2005/8/layout/hierarchy6"/>
    <dgm:cxn modelId="{787C8595-517D-A24C-9624-67D3F3BE5B37}" type="presParOf" srcId="{3F6597D9-4BA6-A949-B786-C78DD69ABA14}" destId="{ADFF1392-0D11-BE41-9ACC-735A6F2ED3F8}" srcOrd="0" destOrd="0" presId="urn:microsoft.com/office/officeart/2005/8/layout/hierarchy6"/>
    <dgm:cxn modelId="{109F542F-3A0C-664C-BAB6-4E43EDB63693}" type="presParOf" srcId="{3F6597D9-4BA6-A949-B786-C78DD69ABA14}" destId="{D56095FD-7B19-414C-B7CE-9EC8C4099D70}" srcOrd="1" destOrd="0" presId="urn:microsoft.com/office/officeart/2005/8/layout/hierarchy6"/>
    <dgm:cxn modelId="{8C558878-0B36-E546-93A8-986EAC5FA450}" type="presParOf" srcId="{D56095FD-7B19-414C-B7CE-9EC8C4099D70}" destId="{DD596CE3-6D6B-454D-A6A2-5FEF7CCD5D52}" srcOrd="0" destOrd="0" presId="urn:microsoft.com/office/officeart/2005/8/layout/hierarchy6"/>
    <dgm:cxn modelId="{8C60717C-1075-014A-A8E4-23F92F48A46A}" type="presParOf" srcId="{D56095FD-7B19-414C-B7CE-9EC8C4099D70}" destId="{3D05AE1F-73ED-E645-A45B-6852650BEC2B}" srcOrd="1" destOrd="0" presId="urn:microsoft.com/office/officeart/2005/8/layout/hierarchy6"/>
    <dgm:cxn modelId="{DAB70791-D025-E648-879B-DA52FBDDF720}" type="presParOf" srcId="{3D05AE1F-73ED-E645-A45B-6852650BEC2B}" destId="{19A4098A-ED63-A346-B9FE-935CBE7EC6C0}" srcOrd="0" destOrd="0" presId="urn:microsoft.com/office/officeart/2005/8/layout/hierarchy6"/>
    <dgm:cxn modelId="{2C793036-4E58-1E45-9242-DAF6DCA0E9A0}" type="presParOf" srcId="{3D05AE1F-73ED-E645-A45B-6852650BEC2B}" destId="{811FA1B3-906B-B24E-A363-2A2D8E0CEB22}" srcOrd="1" destOrd="0" presId="urn:microsoft.com/office/officeart/2005/8/layout/hierarchy6"/>
    <dgm:cxn modelId="{6A7D7BC8-BB67-CC43-9933-EBE4F99FD956}" type="presParOf" srcId="{811FA1B3-906B-B24E-A363-2A2D8E0CEB22}" destId="{E14A6102-DDFB-BB48-A87D-A9E3655A8ECB}" srcOrd="0" destOrd="0" presId="urn:microsoft.com/office/officeart/2005/8/layout/hierarchy6"/>
    <dgm:cxn modelId="{007B17D8-5A72-B246-ABA7-0047BA029CB9}" type="presParOf" srcId="{811FA1B3-906B-B24E-A363-2A2D8E0CEB22}" destId="{4BF4D613-C2FC-6045-AE98-B5B0C8860747}" srcOrd="1" destOrd="0" presId="urn:microsoft.com/office/officeart/2005/8/layout/hierarchy6"/>
    <dgm:cxn modelId="{E1CD49EA-6DF0-6940-BCC6-DF693E0CF9E3}" type="presParOf" srcId="{4BF4D613-C2FC-6045-AE98-B5B0C8860747}" destId="{D41EA03B-EC8C-A34C-B94D-83896EE3DB7E}" srcOrd="0" destOrd="0" presId="urn:microsoft.com/office/officeart/2005/8/layout/hierarchy6"/>
    <dgm:cxn modelId="{453AB99D-039E-EB41-9364-58B2ABFFC1F1}" type="presParOf" srcId="{4BF4D613-C2FC-6045-AE98-B5B0C8860747}" destId="{143F428B-7842-6E45-AC41-15D82E34513B}" srcOrd="1" destOrd="0" presId="urn:microsoft.com/office/officeart/2005/8/layout/hierarchy6"/>
    <dgm:cxn modelId="{43703417-7280-C440-86B4-DA8510199790}" type="presParOf" srcId="{811FA1B3-906B-B24E-A363-2A2D8E0CEB22}" destId="{75C2666D-CC24-8B42-BF84-161C75A34EEB}" srcOrd="2" destOrd="0" presId="urn:microsoft.com/office/officeart/2005/8/layout/hierarchy6"/>
    <dgm:cxn modelId="{6B7E4044-83A7-2241-9484-754CDEF57123}" type="presParOf" srcId="{811FA1B3-906B-B24E-A363-2A2D8E0CEB22}" destId="{43BF9A1A-80D1-894A-9C4E-982CAB7369E0}" srcOrd="3" destOrd="0" presId="urn:microsoft.com/office/officeart/2005/8/layout/hierarchy6"/>
    <dgm:cxn modelId="{CC3959BC-597D-F14C-AF2E-6A6170D84D25}" type="presParOf" srcId="{43BF9A1A-80D1-894A-9C4E-982CAB7369E0}" destId="{7837504F-0F09-EA43-9D0B-545050712390}" srcOrd="0" destOrd="0" presId="urn:microsoft.com/office/officeart/2005/8/layout/hierarchy6"/>
    <dgm:cxn modelId="{386BAA5B-5F67-A046-BC28-0137A9096834}" type="presParOf" srcId="{43BF9A1A-80D1-894A-9C4E-982CAB7369E0}" destId="{615471CC-1EF6-9340-BBE9-E28C8ED075D3}" srcOrd="1" destOrd="0" presId="urn:microsoft.com/office/officeart/2005/8/layout/hierarchy6"/>
    <dgm:cxn modelId="{E078472C-3B47-3749-83F5-9E936C8D3C3C}" type="presParOf" srcId="{D56095FD-7B19-414C-B7CE-9EC8C4099D70}" destId="{A004B595-D234-1D42-A483-BB112C43AB65}" srcOrd="2" destOrd="0" presId="urn:microsoft.com/office/officeart/2005/8/layout/hierarchy6"/>
    <dgm:cxn modelId="{B7B2438A-2685-C945-95E7-971114C1270F}" type="presParOf" srcId="{D56095FD-7B19-414C-B7CE-9EC8C4099D70}" destId="{B1111F74-816D-E64F-A83E-0499B0CDEED5}" srcOrd="3" destOrd="0" presId="urn:microsoft.com/office/officeart/2005/8/layout/hierarchy6"/>
    <dgm:cxn modelId="{0C119EEA-9978-284C-9C74-0A0C43D57B9E}" type="presParOf" srcId="{B1111F74-816D-E64F-A83E-0499B0CDEED5}" destId="{872A39FC-628E-B248-88EF-9630DAEB1E01}" srcOrd="0" destOrd="0" presId="urn:microsoft.com/office/officeart/2005/8/layout/hierarchy6"/>
    <dgm:cxn modelId="{3B8F68BA-E173-4648-BF81-C1A945BA8557}" type="presParOf" srcId="{B1111F74-816D-E64F-A83E-0499B0CDEED5}" destId="{FA8DC148-00DB-A94E-B69C-6A87FC479109}" srcOrd="1" destOrd="0" presId="urn:microsoft.com/office/officeart/2005/8/layout/hierarchy6"/>
    <dgm:cxn modelId="{941FE6CF-1AB1-DD44-8011-BC1E07E255E7}" type="presParOf" srcId="{FA8DC148-00DB-A94E-B69C-6A87FC479109}" destId="{F32591FA-F753-7142-8E40-5A00DAB6AE60}" srcOrd="0" destOrd="0" presId="urn:microsoft.com/office/officeart/2005/8/layout/hierarchy6"/>
    <dgm:cxn modelId="{197D8FA1-1D05-F54C-9D9C-98B785DAFD4C}" type="presParOf" srcId="{FA8DC148-00DB-A94E-B69C-6A87FC479109}" destId="{C90EDA6D-443D-654D-A0D4-21A488339E96}" srcOrd="1" destOrd="0" presId="urn:microsoft.com/office/officeart/2005/8/layout/hierarchy6"/>
    <dgm:cxn modelId="{560EDD26-4A67-124B-873A-9550915B0B7F}" type="presParOf" srcId="{C90EDA6D-443D-654D-A0D4-21A488339E96}" destId="{7E6064D9-7B72-204F-988A-483FAF98FEBD}" srcOrd="0" destOrd="0" presId="urn:microsoft.com/office/officeart/2005/8/layout/hierarchy6"/>
    <dgm:cxn modelId="{617CE490-A3E4-BC47-AC91-B57BDE8390B2}" type="presParOf" srcId="{C90EDA6D-443D-654D-A0D4-21A488339E96}" destId="{89C62211-8C7B-9045-AA72-B8FF9C15FCC5}" srcOrd="1" destOrd="0" presId="urn:microsoft.com/office/officeart/2005/8/layout/hierarchy6"/>
    <dgm:cxn modelId="{0E9E4BDB-5FA5-4440-BE03-C78B5FC95AB0}" type="presParOf" srcId="{FA8DC148-00DB-A94E-B69C-6A87FC479109}" destId="{2FC09EE7-80D9-3648-BE1E-E865760C2F43}" srcOrd="2" destOrd="0" presId="urn:microsoft.com/office/officeart/2005/8/layout/hierarchy6"/>
    <dgm:cxn modelId="{178C5A20-D4CE-3647-8CDB-A763E6632AEC}" type="presParOf" srcId="{FA8DC148-00DB-A94E-B69C-6A87FC479109}" destId="{A2A37FC2-01BA-8A42-9383-FA5D3B0BA5F1}" srcOrd="3" destOrd="0" presId="urn:microsoft.com/office/officeart/2005/8/layout/hierarchy6"/>
    <dgm:cxn modelId="{9E62084C-B684-7241-A289-48536DC6DAB5}" type="presParOf" srcId="{A2A37FC2-01BA-8A42-9383-FA5D3B0BA5F1}" destId="{4EB74F93-5BD7-8045-B4D0-8FB1D64B0BB4}" srcOrd="0" destOrd="0" presId="urn:microsoft.com/office/officeart/2005/8/layout/hierarchy6"/>
    <dgm:cxn modelId="{76EB598C-F420-2F41-A332-B4FBB000D45A}" type="presParOf" srcId="{A2A37FC2-01BA-8A42-9383-FA5D3B0BA5F1}" destId="{8631BC07-64E2-0643-B7FF-E236FEB091AC}" srcOrd="1" destOrd="0" presId="urn:microsoft.com/office/officeart/2005/8/layout/hierarchy6"/>
    <dgm:cxn modelId="{E45E5E51-7E10-B548-BC43-D181E3234FCF}" type="presParOf" srcId="{FA8DC148-00DB-A94E-B69C-6A87FC479109}" destId="{61804A80-BC84-444C-98F4-3B0E14688A1F}" srcOrd="4" destOrd="0" presId="urn:microsoft.com/office/officeart/2005/8/layout/hierarchy6"/>
    <dgm:cxn modelId="{56F86F78-3C94-7141-A284-D6B2C9D87B1A}" type="presParOf" srcId="{FA8DC148-00DB-A94E-B69C-6A87FC479109}" destId="{A03D241C-A0CD-D344-8542-E3A8A5560C93}" srcOrd="5" destOrd="0" presId="urn:microsoft.com/office/officeart/2005/8/layout/hierarchy6"/>
    <dgm:cxn modelId="{E6560189-70CE-5847-AED8-7B7013CADB50}" type="presParOf" srcId="{A03D241C-A0CD-D344-8542-E3A8A5560C93}" destId="{BD3BC017-547D-9F47-BA36-5564216D6147}" srcOrd="0" destOrd="0" presId="urn:microsoft.com/office/officeart/2005/8/layout/hierarchy6"/>
    <dgm:cxn modelId="{5263B5DE-329A-6C4E-8DF8-86166882663C}" type="presParOf" srcId="{A03D241C-A0CD-D344-8542-E3A8A5560C93}" destId="{E1075CE2-358F-DB4C-AD91-9A7CC356AE94}" srcOrd="1" destOrd="0" presId="urn:microsoft.com/office/officeart/2005/8/layout/hierarchy6"/>
    <dgm:cxn modelId="{200D93C5-7528-E84F-957A-5AC3DF8B2996}" type="presParOf" srcId="{EC897296-30BA-7D4A-96A9-914797C5EDC1}" destId="{3F9899ED-CA03-0649-B503-AFC32C9F44B7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E7DBC1-1BE2-3440-ADAD-BF20C677EB37}">
      <dsp:nvSpPr>
        <dsp:cNvPr id="0" name=""/>
        <dsp:cNvSpPr/>
      </dsp:nvSpPr>
      <dsp:spPr>
        <a:xfrm>
          <a:off x="3671647" y="61953"/>
          <a:ext cx="1249262" cy="95085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Degree of contiguity (coverage gaps)</a:t>
          </a:r>
          <a:endParaRPr lang="en-US" sz="1100" b="1" kern="1200" dirty="0"/>
        </a:p>
      </dsp:txBody>
      <dsp:txXfrm>
        <a:off x="3699497" y="89803"/>
        <a:ext cx="1193562" cy="895156"/>
      </dsp:txXfrm>
    </dsp:sp>
    <dsp:sp modelId="{07F0828F-6E1B-7248-AEC0-13D7DC07967D}">
      <dsp:nvSpPr>
        <dsp:cNvPr id="0" name=""/>
        <dsp:cNvSpPr/>
      </dsp:nvSpPr>
      <dsp:spPr>
        <a:xfrm>
          <a:off x="1800432" y="1012809"/>
          <a:ext cx="2495845" cy="149292"/>
        </a:xfrm>
        <a:custGeom>
          <a:avLst/>
          <a:gdLst/>
          <a:ahLst/>
          <a:cxnLst/>
          <a:rect l="0" t="0" r="0" b="0"/>
          <a:pathLst>
            <a:path>
              <a:moveTo>
                <a:pt x="2495845" y="0"/>
              </a:moveTo>
              <a:lnTo>
                <a:pt x="2495845" y="74646"/>
              </a:lnTo>
              <a:lnTo>
                <a:pt x="0" y="74646"/>
              </a:lnTo>
              <a:lnTo>
                <a:pt x="0" y="14929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98E476-C437-F142-87D3-26492627CA3E}">
      <dsp:nvSpPr>
        <dsp:cNvPr id="0" name=""/>
        <dsp:cNvSpPr/>
      </dsp:nvSpPr>
      <dsp:spPr>
        <a:xfrm>
          <a:off x="1319458" y="1162102"/>
          <a:ext cx="961948" cy="21900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Long Reads</a:t>
          </a:r>
          <a:endParaRPr lang="en-US" sz="1100" kern="1200" dirty="0"/>
        </a:p>
      </dsp:txBody>
      <dsp:txXfrm>
        <a:off x="1325872" y="1168516"/>
        <a:ext cx="949120" cy="206179"/>
      </dsp:txXfrm>
    </dsp:sp>
    <dsp:sp modelId="{9FAB4267-B116-DF40-9CEB-58B81267317D}">
      <dsp:nvSpPr>
        <dsp:cNvPr id="0" name=""/>
        <dsp:cNvSpPr/>
      </dsp:nvSpPr>
      <dsp:spPr>
        <a:xfrm>
          <a:off x="744355" y="1381109"/>
          <a:ext cx="1056076" cy="211148"/>
        </a:xfrm>
        <a:custGeom>
          <a:avLst/>
          <a:gdLst/>
          <a:ahLst/>
          <a:cxnLst/>
          <a:rect l="0" t="0" r="0" b="0"/>
          <a:pathLst>
            <a:path>
              <a:moveTo>
                <a:pt x="1056076" y="0"/>
              </a:moveTo>
              <a:lnTo>
                <a:pt x="1056076" y="105574"/>
              </a:lnTo>
              <a:lnTo>
                <a:pt x="0" y="105574"/>
              </a:lnTo>
              <a:lnTo>
                <a:pt x="0" y="211148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BFC166-1B98-DC4E-8640-29DEAA1685EB}">
      <dsp:nvSpPr>
        <dsp:cNvPr id="0" name=""/>
        <dsp:cNvSpPr/>
      </dsp:nvSpPr>
      <dsp:spPr>
        <a:xfrm>
          <a:off x="110530" y="1592257"/>
          <a:ext cx="1267649" cy="163695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Use short range paired reads to make pre-assembled UNITIGS (</a:t>
          </a:r>
          <a:r>
            <a:rPr lang="en-US" sz="1200" kern="1200" dirty="0" err="1" smtClean="0"/>
            <a:t>PBcR</a:t>
          </a:r>
          <a:r>
            <a:rPr lang="en-US" sz="1200" kern="1200" dirty="0" smtClean="0"/>
            <a:t> + Celera) – still hybrid, though ‘self correcting’</a:t>
          </a:r>
          <a:endParaRPr lang="en-US" sz="1200" kern="1200" dirty="0"/>
        </a:p>
      </dsp:txBody>
      <dsp:txXfrm>
        <a:off x="147658" y="1629385"/>
        <a:ext cx="1193393" cy="1562699"/>
      </dsp:txXfrm>
    </dsp:sp>
    <dsp:sp modelId="{758C8507-A43F-7846-BB03-34A368C7A635}">
      <dsp:nvSpPr>
        <dsp:cNvPr id="0" name=""/>
        <dsp:cNvSpPr/>
      </dsp:nvSpPr>
      <dsp:spPr>
        <a:xfrm>
          <a:off x="1800432" y="1381109"/>
          <a:ext cx="421158" cy="2111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574"/>
              </a:lnTo>
              <a:lnTo>
                <a:pt x="421158" y="105574"/>
              </a:lnTo>
              <a:lnTo>
                <a:pt x="421158" y="211148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225ECA-B9CF-B94E-8424-0E51E458CACC}">
      <dsp:nvSpPr>
        <dsp:cNvPr id="0" name=""/>
        <dsp:cNvSpPr/>
      </dsp:nvSpPr>
      <dsp:spPr>
        <a:xfrm>
          <a:off x="1587766" y="1592257"/>
          <a:ext cx="1267649" cy="163695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Shorter SMRT reads within longer ones (HGAP). High coverage needed.</a:t>
          </a:r>
          <a:endParaRPr lang="en-US" sz="1200" kern="1200" dirty="0"/>
        </a:p>
      </dsp:txBody>
      <dsp:txXfrm>
        <a:off x="1624894" y="1629385"/>
        <a:ext cx="1193393" cy="1562699"/>
      </dsp:txXfrm>
    </dsp:sp>
    <dsp:sp modelId="{6C2B362B-D272-3644-B483-6DFD33521164}">
      <dsp:nvSpPr>
        <dsp:cNvPr id="0" name=""/>
        <dsp:cNvSpPr/>
      </dsp:nvSpPr>
      <dsp:spPr>
        <a:xfrm>
          <a:off x="4296278" y="1012809"/>
          <a:ext cx="1935860" cy="1492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46"/>
              </a:lnTo>
              <a:lnTo>
                <a:pt x="1935860" y="74646"/>
              </a:lnTo>
              <a:lnTo>
                <a:pt x="1935860" y="14929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D747B5-2A03-F047-B214-797913AC2E5D}">
      <dsp:nvSpPr>
        <dsp:cNvPr id="0" name=""/>
        <dsp:cNvSpPr/>
      </dsp:nvSpPr>
      <dsp:spPr>
        <a:xfrm>
          <a:off x="5751164" y="1162102"/>
          <a:ext cx="961948" cy="21900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Short Reads</a:t>
          </a:r>
          <a:endParaRPr lang="en-US" sz="1100" kern="1200" dirty="0"/>
        </a:p>
      </dsp:txBody>
      <dsp:txXfrm>
        <a:off x="5757578" y="1168516"/>
        <a:ext cx="949120" cy="206179"/>
      </dsp:txXfrm>
    </dsp:sp>
    <dsp:sp modelId="{C48BF0A7-53B3-F848-A4C1-7B0AF451F814}">
      <dsp:nvSpPr>
        <dsp:cNvPr id="0" name=""/>
        <dsp:cNvSpPr/>
      </dsp:nvSpPr>
      <dsp:spPr>
        <a:xfrm>
          <a:off x="3698826" y="1381109"/>
          <a:ext cx="2533312" cy="211148"/>
        </a:xfrm>
        <a:custGeom>
          <a:avLst/>
          <a:gdLst/>
          <a:ahLst/>
          <a:cxnLst/>
          <a:rect l="0" t="0" r="0" b="0"/>
          <a:pathLst>
            <a:path>
              <a:moveTo>
                <a:pt x="2533312" y="0"/>
              </a:moveTo>
              <a:lnTo>
                <a:pt x="2533312" y="105574"/>
              </a:lnTo>
              <a:lnTo>
                <a:pt x="0" y="105574"/>
              </a:lnTo>
              <a:lnTo>
                <a:pt x="0" y="211148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9D21A0-3A64-884A-9CE3-F771C3C464DE}">
      <dsp:nvSpPr>
        <dsp:cNvPr id="0" name=""/>
        <dsp:cNvSpPr/>
      </dsp:nvSpPr>
      <dsp:spPr>
        <a:xfrm>
          <a:off x="3065001" y="1592257"/>
          <a:ext cx="1267649" cy="163695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Test range of k-</a:t>
          </a:r>
          <a:r>
            <a:rPr lang="en-US" sz="1200" kern="1200" dirty="0" err="1" smtClean="0"/>
            <a:t>mers</a:t>
          </a:r>
          <a:r>
            <a:rPr lang="en-US" sz="1200" kern="1200" dirty="0" smtClean="0"/>
            <a:t> (Velvet) </a:t>
          </a:r>
          <a:endParaRPr lang="en-US" sz="1200" kern="1200" dirty="0"/>
        </a:p>
      </dsp:txBody>
      <dsp:txXfrm>
        <a:off x="3102129" y="1629385"/>
        <a:ext cx="1193393" cy="1562699"/>
      </dsp:txXfrm>
    </dsp:sp>
    <dsp:sp modelId="{9D8A6723-755D-A040-BB8C-B21F3C8E4DEC}">
      <dsp:nvSpPr>
        <dsp:cNvPr id="0" name=""/>
        <dsp:cNvSpPr/>
      </dsp:nvSpPr>
      <dsp:spPr>
        <a:xfrm>
          <a:off x="5176062" y="1381109"/>
          <a:ext cx="1056076" cy="211148"/>
        </a:xfrm>
        <a:custGeom>
          <a:avLst/>
          <a:gdLst/>
          <a:ahLst/>
          <a:cxnLst/>
          <a:rect l="0" t="0" r="0" b="0"/>
          <a:pathLst>
            <a:path>
              <a:moveTo>
                <a:pt x="1056076" y="0"/>
              </a:moveTo>
              <a:lnTo>
                <a:pt x="1056076" y="105574"/>
              </a:lnTo>
              <a:lnTo>
                <a:pt x="0" y="105574"/>
              </a:lnTo>
              <a:lnTo>
                <a:pt x="0" y="211148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26E911-B20C-794D-8398-F2AD1D4ADBA9}">
      <dsp:nvSpPr>
        <dsp:cNvPr id="0" name=""/>
        <dsp:cNvSpPr/>
      </dsp:nvSpPr>
      <dsp:spPr>
        <a:xfrm>
          <a:off x="4542237" y="1592257"/>
          <a:ext cx="1267649" cy="163695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Adapt for low coverage regions – use a smaller value of K (ALLPATHS-LG)</a:t>
          </a:r>
          <a:endParaRPr lang="en-US" sz="1200" kern="1200" dirty="0"/>
        </a:p>
      </dsp:txBody>
      <dsp:txXfrm>
        <a:off x="4579365" y="1629385"/>
        <a:ext cx="1193393" cy="1562699"/>
      </dsp:txXfrm>
    </dsp:sp>
    <dsp:sp modelId="{1780D08F-816F-954F-83D9-D619BD6A09F5}">
      <dsp:nvSpPr>
        <dsp:cNvPr id="0" name=""/>
        <dsp:cNvSpPr/>
      </dsp:nvSpPr>
      <dsp:spPr>
        <a:xfrm>
          <a:off x="6232139" y="1381109"/>
          <a:ext cx="421158" cy="2111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574"/>
              </a:lnTo>
              <a:lnTo>
                <a:pt x="421158" y="105574"/>
              </a:lnTo>
              <a:lnTo>
                <a:pt x="421158" y="211148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3DF8C9-EDE6-F942-85F7-27E73DCB0F08}">
      <dsp:nvSpPr>
        <dsp:cNvPr id="0" name=""/>
        <dsp:cNvSpPr/>
      </dsp:nvSpPr>
      <dsp:spPr>
        <a:xfrm>
          <a:off x="6019472" y="1592257"/>
          <a:ext cx="1267649" cy="163695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Extend </a:t>
          </a:r>
          <a:r>
            <a:rPr lang="en-US" sz="1200" kern="1200" dirty="0" err="1" smtClean="0"/>
            <a:t>contigs</a:t>
          </a:r>
          <a:r>
            <a:rPr lang="en-US" sz="1200" kern="1200" dirty="0" smtClean="0"/>
            <a:t> using mate pair information (</a:t>
          </a:r>
          <a:r>
            <a:rPr lang="en-US" sz="1200" kern="1200" dirty="0" err="1" smtClean="0"/>
            <a:t>ABySS</a:t>
          </a:r>
          <a:r>
            <a:rPr lang="en-US" sz="1200" kern="1200" dirty="0" smtClean="0"/>
            <a:t>)</a:t>
          </a:r>
          <a:endParaRPr lang="en-US" sz="1200" kern="1200" dirty="0"/>
        </a:p>
      </dsp:txBody>
      <dsp:txXfrm>
        <a:off x="6056600" y="1629385"/>
        <a:ext cx="1193393" cy="1562699"/>
      </dsp:txXfrm>
    </dsp:sp>
    <dsp:sp modelId="{58F042F4-0F0D-ED4C-A3DF-746617AA3AA4}">
      <dsp:nvSpPr>
        <dsp:cNvPr id="0" name=""/>
        <dsp:cNvSpPr/>
      </dsp:nvSpPr>
      <dsp:spPr>
        <a:xfrm>
          <a:off x="6232139" y="1381109"/>
          <a:ext cx="1898394" cy="2111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574"/>
              </a:lnTo>
              <a:lnTo>
                <a:pt x="1898394" y="105574"/>
              </a:lnTo>
              <a:lnTo>
                <a:pt x="1898394" y="211148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AD8C7A-8F6F-CF4F-B394-A05DC95CA0B6}">
      <dsp:nvSpPr>
        <dsp:cNvPr id="0" name=""/>
        <dsp:cNvSpPr/>
      </dsp:nvSpPr>
      <dsp:spPr>
        <a:xfrm>
          <a:off x="7496708" y="1592257"/>
          <a:ext cx="1267649" cy="163695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Generate </a:t>
          </a:r>
          <a:r>
            <a:rPr lang="en-US" sz="1200" kern="1200" dirty="0" err="1" smtClean="0"/>
            <a:t>supercontigs</a:t>
          </a:r>
          <a:r>
            <a:rPr lang="en-US" sz="1200" kern="1200" dirty="0" smtClean="0"/>
            <a:t> (gapped </a:t>
          </a:r>
          <a:r>
            <a:rPr lang="en-US" sz="1200" kern="1200" dirty="0" err="1" smtClean="0"/>
            <a:t>contigs</a:t>
          </a:r>
          <a:r>
            <a:rPr lang="en-US" sz="1200" kern="1200" dirty="0" smtClean="0"/>
            <a:t>) </a:t>
          </a:r>
          <a:r>
            <a:rPr lang="en-US" sz="1200" kern="1200" smtClean="0"/>
            <a:t>using OLC method </a:t>
          </a:r>
          <a:r>
            <a:rPr lang="en-US" sz="1200" kern="1200" dirty="0" smtClean="0"/>
            <a:t>(Forge)</a:t>
          </a:r>
          <a:endParaRPr lang="en-US" sz="1200" kern="1200" dirty="0"/>
        </a:p>
      </dsp:txBody>
      <dsp:txXfrm>
        <a:off x="7533836" y="1629385"/>
        <a:ext cx="1193393" cy="15626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FF1392-0D11-BE41-9ACC-735A6F2ED3F8}">
      <dsp:nvSpPr>
        <dsp:cNvPr id="0" name=""/>
        <dsp:cNvSpPr/>
      </dsp:nvSpPr>
      <dsp:spPr>
        <a:xfrm>
          <a:off x="3546860" y="193820"/>
          <a:ext cx="1780950" cy="90447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Correctness of assembly (base calling errors, low coverage resolution, repeats)</a:t>
          </a:r>
          <a:endParaRPr lang="en-US" sz="1200" b="1" kern="1200" dirty="0"/>
        </a:p>
      </dsp:txBody>
      <dsp:txXfrm>
        <a:off x="3573351" y="220311"/>
        <a:ext cx="1727968" cy="851496"/>
      </dsp:txXfrm>
    </dsp:sp>
    <dsp:sp modelId="{DD596CE3-6D6B-454D-A6A2-5FEF7CCD5D52}">
      <dsp:nvSpPr>
        <dsp:cNvPr id="0" name=""/>
        <dsp:cNvSpPr/>
      </dsp:nvSpPr>
      <dsp:spPr>
        <a:xfrm>
          <a:off x="1953468" y="1098299"/>
          <a:ext cx="2483866" cy="185300"/>
        </a:xfrm>
        <a:custGeom>
          <a:avLst/>
          <a:gdLst/>
          <a:ahLst/>
          <a:cxnLst/>
          <a:rect l="0" t="0" r="0" b="0"/>
          <a:pathLst>
            <a:path>
              <a:moveTo>
                <a:pt x="2483866" y="0"/>
              </a:moveTo>
              <a:lnTo>
                <a:pt x="2483866" y="92650"/>
              </a:lnTo>
              <a:lnTo>
                <a:pt x="0" y="92650"/>
              </a:lnTo>
              <a:lnTo>
                <a:pt x="0" y="18530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A4098A-ED63-A346-B9FE-935CBE7EC6C0}">
      <dsp:nvSpPr>
        <dsp:cNvPr id="0" name=""/>
        <dsp:cNvSpPr/>
      </dsp:nvSpPr>
      <dsp:spPr>
        <a:xfrm>
          <a:off x="1275109" y="1283600"/>
          <a:ext cx="1356718" cy="25246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Long Reads</a:t>
          </a:r>
          <a:endParaRPr lang="en-US" sz="1100" kern="1200" dirty="0"/>
        </a:p>
      </dsp:txBody>
      <dsp:txXfrm>
        <a:off x="1282504" y="1290995"/>
        <a:ext cx="1341928" cy="237677"/>
      </dsp:txXfrm>
    </dsp:sp>
    <dsp:sp modelId="{E14A6102-DDFB-BB48-A87D-A9E3655A8ECB}">
      <dsp:nvSpPr>
        <dsp:cNvPr id="0" name=""/>
        <dsp:cNvSpPr/>
      </dsp:nvSpPr>
      <dsp:spPr>
        <a:xfrm>
          <a:off x="909976" y="1536067"/>
          <a:ext cx="1043492" cy="380043"/>
        </a:xfrm>
        <a:custGeom>
          <a:avLst/>
          <a:gdLst/>
          <a:ahLst/>
          <a:cxnLst/>
          <a:rect l="0" t="0" r="0" b="0"/>
          <a:pathLst>
            <a:path>
              <a:moveTo>
                <a:pt x="1043492" y="0"/>
              </a:moveTo>
              <a:lnTo>
                <a:pt x="1043492" y="190021"/>
              </a:lnTo>
              <a:lnTo>
                <a:pt x="0" y="190021"/>
              </a:lnTo>
              <a:lnTo>
                <a:pt x="0" y="380043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1EA03B-EC8C-A34C-B94D-83896EE3DB7E}">
      <dsp:nvSpPr>
        <dsp:cNvPr id="0" name=""/>
        <dsp:cNvSpPr/>
      </dsp:nvSpPr>
      <dsp:spPr>
        <a:xfrm>
          <a:off x="231616" y="1916111"/>
          <a:ext cx="1356718" cy="160453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No GC bias (doesn’t require PCR amplification)</a:t>
          </a:r>
          <a:endParaRPr lang="en-US" sz="1200" kern="1200" dirty="0"/>
        </a:p>
      </dsp:txBody>
      <dsp:txXfrm>
        <a:off x="271353" y="1955848"/>
        <a:ext cx="1277244" cy="1525062"/>
      </dsp:txXfrm>
    </dsp:sp>
    <dsp:sp modelId="{75C2666D-CC24-8B42-BF84-161C75A34EEB}">
      <dsp:nvSpPr>
        <dsp:cNvPr id="0" name=""/>
        <dsp:cNvSpPr/>
      </dsp:nvSpPr>
      <dsp:spPr>
        <a:xfrm>
          <a:off x="1953468" y="1536067"/>
          <a:ext cx="720241" cy="3800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021"/>
              </a:lnTo>
              <a:lnTo>
                <a:pt x="720241" y="190021"/>
              </a:lnTo>
              <a:lnTo>
                <a:pt x="720241" y="380043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37504F-0F09-EA43-9D0B-545050712390}">
      <dsp:nvSpPr>
        <dsp:cNvPr id="0" name=""/>
        <dsp:cNvSpPr/>
      </dsp:nvSpPr>
      <dsp:spPr>
        <a:xfrm>
          <a:off x="1995350" y="1916111"/>
          <a:ext cx="1356718" cy="160453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Read Length &gt; Repeat Length</a:t>
          </a:r>
          <a:endParaRPr lang="en-US" sz="1200" kern="1200" dirty="0"/>
        </a:p>
      </dsp:txBody>
      <dsp:txXfrm>
        <a:off x="2035087" y="1955848"/>
        <a:ext cx="1277244" cy="1525062"/>
      </dsp:txXfrm>
    </dsp:sp>
    <dsp:sp modelId="{A004B595-D234-1D42-A483-BB112C43AB65}">
      <dsp:nvSpPr>
        <dsp:cNvPr id="0" name=""/>
        <dsp:cNvSpPr/>
      </dsp:nvSpPr>
      <dsp:spPr>
        <a:xfrm>
          <a:off x="4437335" y="1098299"/>
          <a:ext cx="1925468" cy="1853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650"/>
              </a:lnTo>
              <a:lnTo>
                <a:pt x="1925468" y="92650"/>
              </a:lnTo>
              <a:lnTo>
                <a:pt x="1925468" y="18530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2A39FC-628E-B248-88EF-9630DAEB1E01}">
      <dsp:nvSpPr>
        <dsp:cNvPr id="0" name=""/>
        <dsp:cNvSpPr/>
      </dsp:nvSpPr>
      <dsp:spPr>
        <a:xfrm>
          <a:off x="5684444" y="1283600"/>
          <a:ext cx="1356718" cy="25246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Short Reads</a:t>
          </a:r>
          <a:endParaRPr lang="en-US" sz="1100" kern="1200" dirty="0"/>
        </a:p>
      </dsp:txBody>
      <dsp:txXfrm>
        <a:off x="5691839" y="1290995"/>
        <a:ext cx="1341928" cy="237677"/>
      </dsp:txXfrm>
    </dsp:sp>
    <dsp:sp modelId="{F32591FA-F753-7142-8E40-5A00DAB6AE60}">
      <dsp:nvSpPr>
        <dsp:cNvPr id="0" name=""/>
        <dsp:cNvSpPr/>
      </dsp:nvSpPr>
      <dsp:spPr>
        <a:xfrm>
          <a:off x="4437444" y="1536067"/>
          <a:ext cx="1925359" cy="380043"/>
        </a:xfrm>
        <a:custGeom>
          <a:avLst/>
          <a:gdLst/>
          <a:ahLst/>
          <a:cxnLst/>
          <a:rect l="0" t="0" r="0" b="0"/>
          <a:pathLst>
            <a:path>
              <a:moveTo>
                <a:pt x="1925359" y="0"/>
              </a:moveTo>
              <a:lnTo>
                <a:pt x="1925359" y="190021"/>
              </a:lnTo>
              <a:lnTo>
                <a:pt x="0" y="190021"/>
              </a:lnTo>
              <a:lnTo>
                <a:pt x="0" y="380043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6064D9-7B72-204F-988A-483FAF98FEBD}">
      <dsp:nvSpPr>
        <dsp:cNvPr id="0" name=""/>
        <dsp:cNvSpPr/>
      </dsp:nvSpPr>
      <dsp:spPr>
        <a:xfrm>
          <a:off x="3759084" y="1916111"/>
          <a:ext cx="1356718" cy="160453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Remove dead end paths (Base calling errors)</a:t>
          </a:r>
          <a:endParaRPr lang="en-US" sz="1200" kern="1200" dirty="0"/>
        </a:p>
      </dsp:txBody>
      <dsp:txXfrm>
        <a:off x="3798821" y="1955848"/>
        <a:ext cx="1277244" cy="1525062"/>
      </dsp:txXfrm>
    </dsp:sp>
    <dsp:sp modelId="{2FC09EE7-80D9-3648-BE1E-E865760C2F43}">
      <dsp:nvSpPr>
        <dsp:cNvPr id="0" name=""/>
        <dsp:cNvSpPr/>
      </dsp:nvSpPr>
      <dsp:spPr>
        <a:xfrm>
          <a:off x="6201177" y="1536067"/>
          <a:ext cx="161625" cy="380043"/>
        </a:xfrm>
        <a:custGeom>
          <a:avLst/>
          <a:gdLst/>
          <a:ahLst/>
          <a:cxnLst/>
          <a:rect l="0" t="0" r="0" b="0"/>
          <a:pathLst>
            <a:path>
              <a:moveTo>
                <a:pt x="161625" y="0"/>
              </a:moveTo>
              <a:lnTo>
                <a:pt x="161625" y="190021"/>
              </a:lnTo>
              <a:lnTo>
                <a:pt x="0" y="190021"/>
              </a:lnTo>
              <a:lnTo>
                <a:pt x="0" y="380043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B74F93-5BD7-8045-B4D0-8FB1D64B0BB4}">
      <dsp:nvSpPr>
        <dsp:cNvPr id="0" name=""/>
        <dsp:cNvSpPr/>
      </dsp:nvSpPr>
      <dsp:spPr>
        <a:xfrm>
          <a:off x="5522818" y="1916111"/>
          <a:ext cx="1356718" cy="160453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remove or merge divergent bubbles (polymorphisms, inserts)</a:t>
          </a:r>
          <a:endParaRPr lang="en-US" sz="1200" kern="1200" dirty="0"/>
        </a:p>
      </dsp:txBody>
      <dsp:txXfrm>
        <a:off x="5562555" y="1955848"/>
        <a:ext cx="1277244" cy="1525062"/>
      </dsp:txXfrm>
    </dsp:sp>
    <dsp:sp modelId="{61804A80-BC84-444C-98F4-3B0E14688A1F}">
      <dsp:nvSpPr>
        <dsp:cNvPr id="0" name=""/>
        <dsp:cNvSpPr/>
      </dsp:nvSpPr>
      <dsp:spPr>
        <a:xfrm>
          <a:off x="6362803" y="1536067"/>
          <a:ext cx="1602108" cy="3800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021"/>
              </a:lnTo>
              <a:lnTo>
                <a:pt x="1602108" y="190021"/>
              </a:lnTo>
              <a:lnTo>
                <a:pt x="1602108" y="380043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3BC017-547D-9F47-BA36-5564216D6147}">
      <dsp:nvSpPr>
        <dsp:cNvPr id="0" name=""/>
        <dsp:cNvSpPr/>
      </dsp:nvSpPr>
      <dsp:spPr>
        <a:xfrm>
          <a:off x="7286552" y="1916111"/>
          <a:ext cx="1356718" cy="160453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Collapse repeats, compare 24-mer stacks in reads (ALLPATHS-LG)</a:t>
          </a:r>
          <a:endParaRPr lang="en-US" sz="1200" kern="1200" dirty="0"/>
        </a:p>
      </dsp:txBody>
      <dsp:txXfrm>
        <a:off x="7326289" y="1955848"/>
        <a:ext cx="1277244" cy="15250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15CA-A5B2-B541-96D3-AF1099DD85CF}" type="datetimeFigureOut">
              <a:rPr lang="en-US" smtClean="0"/>
              <a:t>16-01-25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07C2-9DBE-5D4A-AE88-8E9D2DC04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466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15CA-A5B2-B541-96D3-AF1099DD85CF}" type="datetimeFigureOut">
              <a:rPr lang="en-US" smtClean="0"/>
              <a:t>16-01-25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07C2-9DBE-5D4A-AE88-8E9D2DC04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79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15CA-A5B2-B541-96D3-AF1099DD85CF}" type="datetimeFigureOut">
              <a:rPr lang="en-US" smtClean="0"/>
              <a:t>16-01-25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07C2-9DBE-5D4A-AE88-8E9D2DC04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13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15CA-A5B2-B541-96D3-AF1099DD85CF}" type="datetimeFigureOut">
              <a:rPr lang="en-US" smtClean="0"/>
              <a:t>16-01-25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07C2-9DBE-5D4A-AE88-8E9D2DC04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08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15CA-A5B2-B541-96D3-AF1099DD85CF}" type="datetimeFigureOut">
              <a:rPr lang="en-US" smtClean="0"/>
              <a:t>16-01-25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07C2-9DBE-5D4A-AE88-8E9D2DC04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245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15CA-A5B2-B541-96D3-AF1099DD85CF}" type="datetimeFigureOut">
              <a:rPr lang="en-US" smtClean="0"/>
              <a:t>16-01-25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07C2-9DBE-5D4A-AE88-8E9D2DC04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9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15CA-A5B2-B541-96D3-AF1099DD85CF}" type="datetimeFigureOut">
              <a:rPr lang="en-US" smtClean="0"/>
              <a:t>16-01-25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07C2-9DBE-5D4A-AE88-8E9D2DC04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13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15CA-A5B2-B541-96D3-AF1099DD85CF}" type="datetimeFigureOut">
              <a:rPr lang="en-US" smtClean="0"/>
              <a:t>16-01-25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07C2-9DBE-5D4A-AE88-8E9D2DC04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87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15CA-A5B2-B541-96D3-AF1099DD85CF}" type="datetimeFigureOut">
              <a:rPr lang="en-US" smtClean="0"/>
              <a:t>16-01-25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07C2-9DBE-5D4A-AE88-8E9D2DC04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72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15CA-A5B2-B541-96D3-AF1099DD85CF}" type="datetimeFigureOut">
              <a:rPr lang="en-US" smtClean="0"/>
              <a:t>16-01-25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07C2-9DBE-5D4A-AE88-8E9D2DC04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89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15CA-A5B2-B541-96D3-AF1099DD85CF}" type="datetimeFigureOut">
              <a:rPr lang="en-US" smtClean="0"/>
              <a:t>16-01-25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07C2-9DBE-5D4A-AE88-8E9D2DC04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75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615CA-A5B2-B541-96D3-AF1099DD85CF}" type="datetimeFigureOut">
              <a:rPr lang="en-US" smtClean="0"/>
              <a:t>16-01-25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F07C2-9DBE-5D4A-AE88-8E9D2DC04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157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Relationship Id="rId11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1676792"/>
              </p:ext>
            </p:extLst>
          </p:nvPr>
        </p:nvGraphicFramePr>
        <p:xfrm>
          <a:off x="139396" y="20265"/>
          <a:ext cx="8874889" cy="32790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8272091"/>
              </p:ext>
            </p:extLst>
          </p:nvPr>
        </p:nvGraphicFramePr>
        <p:xfrm>
          <a:off x="139397" y="3299276"/>
          <a:ext cx="8874888" cy="3556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5341032" y="125771"/>
            <a:ext cx="3673250" cy="788109"/>
            <a:chOff x="-2" y="201403"/>
            <a:chExt cx="8874891" cy="627482"/>
          </a:xfrm>
        </p:grpSpPr>
        <p:sp>
          <p:nvSpPr>
            <p:cNvPr id="9" name="Rounded Rectangle 8"/>
            <p:cNvSpPr/>
            <p:nvPr/>
          </p:nvSpPr>
          <p:spPr>
            <a:xfrm>
              <a:off x="0" y="201403"/>
              <a:ext cx="8874889" cy="627482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-2" y="201403"/>
              <a:ext cx="8874889" cy="6274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2456" tIns="92456" rIns="92456" bIns="92456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Higher coverage (&gt;50 x) (HGAP, </a:t>
              </a:r>
              <a:r>
                <a:rPr lang="en-US" sz="1300" kern="1200" dirty="0" err="1" smtClean="0"/>
                <a:t>PacBioToCA</a:t>
              </a:r>
              <a:r>
                <a:rPr lang="en-US" sz="1300" kern="1200" dirty="0" smtClean="0"/>
                <a:t>, short read assemblers)</a:t>
              </a:r>
              <a:endParaRPr lang="en-US" sz="1300" kern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585038" y="3515489"/>
            <a:ext cx="3227893" cy="788109"/>
            <a:chOff x="-2" y="201403"/>
            <a:chExt cx="8874891" cy="627482"/>
          </a:xfrm>
        </p:grpSpPr>
        <p:sp>
          <p:nvSpPr>
            <p:cNvPr id="12" name="Rounded Rectangle 11"/>
            <p:cNvSpPr/>
            <p:nvPr/>
          </p:nvSpPr>
          <p:spPr>
            <a:xfrm>
              <a:off x="0" y="201403"/>
              <a:ext cx="8874889" cy="627482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Rounded Rectangle 4"/>
            <p:cNvSpPr/>
            <p:nvPr/>
          </p:nvSpPr>
          <p:spPr>
            <a:xfrm>
              <a:off x="-2" y="201403"/>
              <a:ext cx="5918791" cy="6274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2456" tIns="92456" rIns="92456" bIns="92456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300" kern="1200" dirty="0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5646990" y="3564934"/>
            <a:ext cx="3227893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baseline="0" dirty="0" smtClean="0"/>
              <a:t>Remove low quality reads,  ones with N’s, short reads (&lt;100 </a:t>
            </a:r>
            <a:r>
              <a:rPr lang="en-US" sz="1300" baseline="0" dirty="0" err="1" smtClean="0"/>
              <a:t>bp</a:t>
            </a:r>
            <a:r>
              <a:rPr lang="en-US" sz="1300" baseline="0" dirty="0" smtClean="0"/>
              <a:t>),</a:t>
            </a:r>
            <a:r>
              <a:rPr lang="en-US" sz="1300" dirty="0" smtClean="0"/>
              <a:t> </a:t>
            </a:r>
            <a:r>
              <a:rPr lang="en-US" sz="1300" baseline="0" dirty="0" smtClean="0"/>
              <a:t>ones with high error probability bases, ‘chastity filter’</a:t>
            </a:r>
            <a:endParaRPr lang="en-US" sz="13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61952" y="3376726"/>
            <a:ext cx="9014285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2363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9" y="0"/>
            <a:ext cx="3912814" cy="338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611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208</Words>
  <Application>Microsoft Macintosh PowerPoint</Application>
  <PresentationFormat>On-screen Show (4:3)</PresentationFormat>
  <Paragraphs>19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Jasleen Grewal</dc:creator>
  <cp:lastModifiedBy>Jasleen Grewal</cp:lastModifiedBy>
  <cp:revision>18</cp:revision>
  <dcterms:created xsi:type="dcterms:W3CDTF">2016-01-25T10:17:29Z</dcterms:created>
  <dcterms:modified xsi:type="dcterms:W3CDTF">2016-01-25T21:46:49Z</dcterms:modified>
</cp:coreProperties>
</file>