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>
        <p:scale>
          <a:sx n="110" d="100"/>
          <a:sy n="110" d="100"/>
        </p:scale>
        <p:origin x="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2014/12/8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bluetooth.org/Technical/AssignedNumbers/service_discovery.h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128792" cy="2952328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撰寫 </a:t>
            </a:r>
            <a:r>
              <a:rPr lang="en-US" altLang="zh-TW" sz="4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Android</a:t>
            </a:r>
            <a:r>
              <a:rPr lang="zh-TW" altLang="en-US" sz="4800" b="1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藍</a:t>
            </a:r>
            <a:r>
              <a:rPr lang="zh-TW" altLang="en-US" sz="4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芽程式</a:t>
            </a:r>
            <a:endParaRPr lang="en-US" altLang="zh-TW" sz="4800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與</a:t>
            </a:r>
            <a:endParaRPr lang="en-US" altLang="zh-TW" sz="4800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4800" b="1" dirty="0" err="1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sz="48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相互連接</a:t>
            </a:r>
            <a:r>
              <a:rPr lang="en-US" altLang="zh-TW" sz="4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zh-TW" altLang="en-US" sz="40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4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9548"/>
            <a:ext cx="6600279" cy="316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408384" y="908720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執行按下 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send 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按鈕後，傳送資料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40577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傳送資料到藍芽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018277" y="4242406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45" y="2204864"/>
            <a:ext cx="7142090" cy="332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408384" y="908720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執行按下 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close 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按鈕後，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關閉藍芽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連線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8384" y="41490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關閉藍芽連線狀態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3664661" y="4333746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985150" cy="51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82167" y="620688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err="1" smtClean="0">
                <a:latin typeface="標楷體" pitchFamily="65" charset="-120"/>
                <a:ea typeface="標楷體" pitchFamily="65" charset="-120"/>
              </a:rPr>
              <a:t>findBT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()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 搜尋藍芽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206084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取得手機是否有藍芽裝置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644008" y="2276872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92593" y="283524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則檢查手機是否有開啟藍芽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148064" y="3050362"/>
            <a:ext cx="44452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853043" y="38610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找到幾個藍芽周邊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5364088" y="3935549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351607" y="4055993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1746078" y="2636912"/>
            <a:ext cx="432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067" y="2298680"/>
            <a:ext cx="1821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如果沒有，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顯示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找不到藍芽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裝置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63888" y="3057104"/>
            <a:ext cx="4998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沒有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的話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，就會跳到</a:t>
            </a:r>
            <a:r>
              <a:rPr lang="en-US" altLang="zh-TW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Andriod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設定藍芽的畫面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99587" y="462704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如找到其他裝置處理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4392167" y="4821994"/>
            <a:ext cx="140396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910242" y="522695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顯示該藍芽名稱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449705" y="5428646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776798" cy="365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82167" y="620688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err="1" smtClean="0">
                <a:latin typeface="標楷體" pitchFamily="65" charset="-120"/>
                <a:ea typeface="標楷體" pitchFamily="65" charset="-120"/>
              </a:rPr>
              <a:t>openBT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()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–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開啟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藍芽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5936" y="25649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如果有找到設備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3248894" y="2735893"/>
            <a:ext cx="8190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99992" y="29876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建立連線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038147" y="3062086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025666" y="3182530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12160" y="32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連接藍芽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491880" y="3415304"/>
            <a:ext cx="24827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300192" y="3508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傳送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指令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976397" y="3679307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300784" y="38317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接收指令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963267" y="4002696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179258" y="40770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開始接收資料函數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802402" y="4279030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398187" y="505298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同時顯示藍芽名稱和位址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936342" y="5127411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923861" y="5247855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76616" y="3717032"/>
            <a:ext cx="735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一般來說，我們只會實作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Bluetooth Client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的程式去跟其它的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Bluetooth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硬體溝通取資料。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連線方式大多是利用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Serial Port Service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方式去跟遠端的裝置溝通，所以相對應的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UUID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不能設錯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，一定要設成上述範例這組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UUID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，不然會發生找不到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的問題。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附帶一提，這是假設一般遠端裝置有提供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Serial Port Service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，所以你才可以用這組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UUID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來進行通訊，如果遠端裝置比較特別就要去查硬體規格去看它提供的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Service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是哪些，找出對應的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UUID)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6504" y="1772816"/>
            <a:ext cx="74818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設定藍牙以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Serial Port Service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方式與遠端溝通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1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BASE UUID 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dirty="0">
                <a:ea typeface="標楷體" pitchFamily="65" charset="-120"/>
                <a:cs typeface="Times New Roman" pitchFamily="18" charset="0"/>
              </a:rPr>
              <a:t>　　</a:t>
            </a:r>
            <a:r>
              <a:rPr lang="en-US" altLang="zh-TW" dirty="0">
                <a:ea typeface="標楷體" pitchFamily="65" charset="-120"/>
                <a:cs typeface="Times New Roman" pitchFamily="18" charset="0"/>
              </a:rPr>
              <a:t>0000XXXX-0000-1000-8000-00805F9B34FB</a:t>
            </a:r>
          </a:p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Serial Port Service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  </a:t>
            </a:r>
            <a:r>
              <a:rPr lang="zh-TW" altLang="en-US" dirty="0">
                <a:ea typeface="標楷體" pitchFamily="65" charset="-120"/>
                <a:cs typeface="Times New Roman" pitchFamily="18" charset="0"/>
              </a:rPr>
              <a:t>       </a:t>
            </a:r>
            <a:r>
              <a:rPr lang="en-US" altLang="zh-TW" dirty="0">
                <a:ea typeface="標楷體" pitchFamily="65" charset="-120"/>
                <a:cs typeface="Times New Roman" pitchFamily="18" charset="0"/>
              </a:rPr>
              <a:t>1101</a:t>
            </a:r>
          </a:p>
          <a:p>
            <a:endParaRPr lang="en-US" altLang="zh-TW" sz="1000" dirty="0"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更多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UUID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可以在網路上查詢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ea typeface="標楷體" pitchFamily="65" charset="-120"/>
                <a:cs typeface="Times New Roman" pitchFamily="18" charset="0"/>
                <a:hlinkClick r:id="rId2"/>
              </a:rPr>
              <a:t>http://www.bluetooth.org/Technical/AssignedNumbers/service_discovery.htm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860" b="79115"/>
          <a:stretch/>
        </p:blipFill>
        <p:spPr bwMode="auto">
          <a:xfrm>
            <a:off x="205843" y="976276"/>
            <a:ext cx="7783709" cy="32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50560" y="1306760"/>
            <a:ext cx="6041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UUID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 標準的</a:t>
            </a:r>
            <a:r>
              <a:rPr lang="zh-TW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zh-TW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唯一識別碼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Serial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Port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Service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endParaRPr lang="zh-TW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20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582167" y="620688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開始接收資料函數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"/>
          <a:stretch/>
        </p:blipFill>
        <p:spPr bwMode="auto">
          <a:xfrm>
            <a:off x="486917" y="1484784"/>
            <a:ext cx="7810500" cy="435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092870" y="2132856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將十進制，轉換成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ASCII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Code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LF(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 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feed-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換行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 </a:t>
            </a:r>
            <a:endParaRPr lang="zh-TW" altLang="en-US" sz="1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03915" y="2207357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591434" y="2327801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79629" y="1753071"/>
            <a:ext cx="2329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  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無法修改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andler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服務窗口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355976" y="1916832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63955" y="2500857"/>
            <a:ext cx="8582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16756" y="2348880"/>
            <a:ext cx="3823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監控多執行緒的運作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(false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為開啟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058555" y="2695257"/>
            <a:ext cx="93738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95936" y="2541368"/>
            <a:ext cx="3823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</a:t>
            </a:r>
            <a:r>
              <a:rPr lang="en-US" altLang="zh-TW" sz="1400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eadBuffer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陣列位置，預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設為 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。</a:t>
            </a:r>
            <a:endParaRPr lang="zh-TW" altLang="en-US" sz="1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1672" y="2761183"/>
            <a:ext cx="3182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宣告一個為 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byte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資料型別的陣列 。</a:t>
            </a:r>
            <a:endParaRPr lang="zh-TW" altLang="en-US" sz="1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635896" y="2887045"/>
            <a:ext cx="111219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96344" y="310583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物件時，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要做的事情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2755659" y="3137948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743178" y="3258392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059832" y="3362171"/>
            <a:ext cx="4536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物件會調用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Runnable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物件的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run()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方法，來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控制。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直線接點 26"/>
          <p:cNvCxnSpPr/>
          <p:nvPr/>
        </p:nvCxnSpPr>
        <p:spPr>
          <a:xfrm>
            <a:off x="4368457" y="5839115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355976" y="5939407"/>
            <a:ext cx="36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701634" y="37890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監控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是否運作，是的話進入迴圈，不是跳出迴圈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2417654" y="3829915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405173" y="3950359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38508" y="434535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接收資料變數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6503735" y="4485281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10342" y="458112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如果有資料進來</a:t>
            </a: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375569" y="4721050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7504" y="5301208"/>
            <a:ext cx="2483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</a:t>
            </a:r>
            <a:r>
              <a:rPr lang="en-US" altLang="zh-TW" sz="14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bte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byte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1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sz="1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bytesAvailable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決定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1763688" y="5099150"/>
            <a:ext cx="935646" cy="2020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796136" y="5065439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取得資料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放進</a:t>
            </a:r>
            <a:r>
              <a:rPr lang="en-US" altLang="zh-TW" sz="14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packetBytes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陣列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5535213" y="5208351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644008" y="5785519"/>
            <a:ext cx="3744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將資料一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個個從</a:t>
            </a:r>
            <a:r>
              <a:rPr lang="en-US" altLang="zh-TW" sz="1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packetBytes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取出值到</a:t>
            </a:r>
            <a:r>
              <a:rPr lang="en-US" altLang="zh-TW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的變數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2714115" y="3452572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2701634" y="3573016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4"/>
          <a:stretch/>
        </p:blipFill>
        <p:spPr bwMode="auto">
          <a:xfrm>
            <a:off x="1259632" y="4437112"/>
            <a:ext cx="4464496" cy="174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/>
          <a:stretch/>
        </p:blipFill>
        <p:spPr bwMode="auto">
          <a:xfrm>
            <a:off x="498270" y="260648"/>
            <a:ext cx="7686489" cy="413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175636"/>
            <a:ext cx="2857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576369" y="240903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 </a:t>
            </a:r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等於 換行指令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203848" y="394791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88224" y="528935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</a:t>
            </a:r>
            <a:r>
              <a:rPr lang="en-US" altLang="zh-TW" sz="1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encodedBytes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418649" y="692696"/>
            <a:ext cx="2415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512" y="1030108"/>
            <a:ext cx="1839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4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readBuffer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陣列的值複製到</a:t>
            </a:r>
            <a:r>
              <a:rPr lang="en-US" altLang="zh-TW" sz="1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encodedBytes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陣列裡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403648" y="934494"/>
            <a:ext cx="492646" cy="849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355976" y="1510581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System.arraycopy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來源位置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980936" y="998238"/>
            <a:ext cx="0" cy="5123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15891" y="1177336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轉成文字，無法被更改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4512473" y="1195391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499992" y="1315835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04093" y="1329252"/>
            <a:ext cx="3823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</a:t>
            </a:r>
            <a:r>
              <a:rPr lang="en-US" altLang="zh-TW" sz="1200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eadBuffer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陣列位置，</a:t>
            </a:r>
            <a:r>
              <a:rPr lang="zh-TW" altLang="en-US" sz="1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歸零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。</a:t>
            </a:r>
            <a:endParaRPr lang="zh-TW" altLang="en-US" sz="12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2496249" y="1351927"/>
            <a:ext cx="0" cy="110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483768" y="1472371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39952" y="1772816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handler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服務窗口，顯示從</a:t>
            </a:r>
            <a:r>
              <a:rPr lang="en-US" altLang="zh-TW" sz="14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encodedBytes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轉換的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809675" y="1988840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143695" y="2329245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44208" y="2204864"/>
            <a:ext cx="2124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宣告一個存放從</a:t>
            </a:r>
            <a:r>
              <a:rPr lang="en-US" altLang="zh-TW" sz="12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myLabel</a:t>
            </a:r>
            <a:r>
              <a:rPr lang="en-US" altLang="zh-TW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取出來的文字。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4428338" y="2704709"/>
            <a:ext cx="1715357" cy="2099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43695" y="2776202"/>
            <a:ext cx="1956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接收到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的轉換後的</a:t>
            </a:r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文字顯示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出來</a:t>
            </a:r>
          </a:p>
        </p:txBody>
      </p:sp>
      <p:sp>
        <p:nvSpPr>
          <p:cNvPr id="28" name="矩形 27"/>
          <p:cNvSpPr/>
          <p:nvPr/>
        </p:nvSpPr>
        <p:spPr>
          <a:xfrm>
            <a:off x="2286560" y="3230043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若沒有換行，一直存進來 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2018796" y="3390533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700238" y="3628550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將接受到資料放入陣列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裡面 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432474" y="3789040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148064" y="457183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若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發生</a:t>
            </a:r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例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外的事件</a:t>
            </a:r>
            <a:endParaRPr lang="zh-TW" altLang="en-US" sz="1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788024" y="4756502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74608" y="498342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將多執行緒中止</a:t>
            </a:r>
            <a:endParaRPr lang="zh-TW" altLang="en-US" sz="1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4814568" y="5168086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576369" y="6227439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開始多執行緒的工作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3120281" y="6381328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1" b="54125"/>
          <a:stretch/>
        </p:blipFill>
        <p:spPr bwMode="auto">
          <a:xfrm>
            <a:off x="30650" y="2372088"/>
            <a:ext cx="819491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82167" y="620688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err="1" smtClean="0">
                <a:latin typeface="標楷體" pitchFamily="65" charset="-120"/>
                <a:ea typeface="標楷體" pitchFamily="65" charset="-120"/>
              </a:rPr>
              <a:t>sendData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() - 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傳送資料的函數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4365104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將資料送出，透過藍芽傳到對方藍芽裝置上。</a:t>
            </a:r>
            <a:endParaRPr lang="zh-TW" altLang="en-US" sz="1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6228184" y="3970191"/>
            <a:ext cx="0" cy="3501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6" r="9774"/>
          <a:stretch/>
        </p:blipFill>
        <p:spPr bwMode="auto">
          <a:xfrm>
            <a:off x="323528" y="2276872"/>
            <a:ext cx="812343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82167" y="620688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err="1" smtClean="0">
                <a:latin typeface="標楷體" pitchFamily="65" charset="-120"/>
                <a:ea typeface="標楷體" pitchFamily="65" charset="-120"/>
              </a:rPr>
              <a:t>closeBT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()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–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關閉藍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芽裝置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7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hana\Desktop\10805305_612245822212864_1224862737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1445" r="12546" b="12641"/>
          <a:stretch/>
        </p:blipFill>
        <p:spPr bwMode="auto">
          <a:xfrm>
            <a:off x="1023150" y="1772816"/>
            <a:ext cx="620409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582167" y="658052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實體接線圖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6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92808" y="3068960"/>
            <a:ext cx="826762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實作 </a:t>
            </a:r>
            <a:r>
              <a:rPr lang="en-US" altLang="zh-TW" sz="4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4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如何以手機</a:t>
            </a:r>
            <a:r>
              <a:rPr lang="en-US" altLang="zh-TW" sz="4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4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控制 </a:t>
            </a:r>
            <a:r>
              <a:rPr lang="en-US" altLang="zh-TW" sz="4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sz="4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燈</a:t>
            </a:r>
            <a:endParaRPr lang="zh-TW" altLang="en-US" sz="4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5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582167" y="620688"/>
            <a:ext cx="76200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操作畫面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7410" name="Picture 2" descr="C:\Users\Shana\Desktop\10735660_612249128879200_98580140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6488"/>
            <a:ext cx="3528392" cy="470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/>
          <p:cNvCxnSpPr/>
          <p:nvPr/>
        </p:nvCxnSpPr>
        <p:spPr>
          <a:xfrm>
            <a:off x="4019687" y="3778590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 descr="C:\Users\Shana\Desktop\10822630_612249102212536_1397088190_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4722"/>
          <a:stretch/>
        </p:blipFill>
        <p:spPr bwMode="auto">
          <a:xfrm>
            <a:off x="4754148" y="1546920"/>
            <a:ext cx="3448019" cy="470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Shana\Desktop\10841506_612249082212538_1731066931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170" r="6753" b="16228"/>
          <a:stretch/>
        </p:blipFill>
        <p:spPr bwMode="auto">
          <a:xfrm>
            <a:off x="374220" y="287360"/>
            <a:ext cx="3134986" cy="36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Shana\Desktop\10833896_612248962212550_146481238_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0" t="2037" r="62781" b="78587"/>
          <a:stretch/>
        </p:blipFill>
        <p:spPr bwMode="auto">
          <a:xfrm>
            <a:off x="4479532" y="404664"/>
            <a:ext cx="3047438" cy="27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1561" y="1196752"/>
            <a:ext cx="2016224" cy="3116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3151" y="3477360"/>
            <a:ext cx="1457308" cy="3116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74220" y="4510386"/>
            <a:ext cx="31349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當輸入指令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“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H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，按下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send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傳送資料給藍芽後。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原本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顯示目前所連接的藍芽名稱 則會變更顯示維 資料傳送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(Data Send)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此時，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燈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則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亮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3581" y="1038283"/>
            <a:ext cx="2918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45296" y="-225037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輸入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H 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40795" y="2132856"/>
            <a:ext cx="983659" cy="31168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436" name="Picture 4" descr="C:\Users\Shana\Desktop\10819073_612248978879215_225723401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24" y="3665933"/>
            <a:ext cx="4004568" cy="30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單箭頭接點 28"/>
          <p:cNvCxnSpPr/>
          <p:nvPr/>
        </p:nvCxnSpPr>
        <p:spPr>
          <a:xfrm>
            <a:off x="3707904" y="2288696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160" y="3284984"/>
            <a:ext cx="0" cy="31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5841584" y="4149080"/>
            <a:ext cx="602624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691680" y="5373216"/>
            <a:ext cx="5061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當輸入指令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“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L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，按下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send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傳送資料給藍芽後。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原本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顯示目前所連接的藍芽名稱 則會變更顯示維 資料傳送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(Data Send)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。此時，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LED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燈則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滅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3581" y="1038283"/>
            <a:ext cx="2918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9459" name="Picture 3" descr="C:\Users\Shana\Desktop\10833896_612248962212550_146481238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3" b="47538"/>
          <a:stretch/>
        </p:blipFill>
        <p:spPr bwMode="auto">
          <a:xfrm>
            <a:off x="450062" y="476672"/>
            <a:ext cx="3113826" cy="44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單箭頭接點 14"/>
          <p:cNvCxnSpPr/>
          <p:nvPr/>
        </p:nvCxnSpPr>
        <p:spPr>
          <a:xfrm>
            <a:off x="3707904" y="2924944"/>
            <a:ext cx="37252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Picture 4" descr="C:\Users\Shana\Desktop\10836600_612248938879219_158078827_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34" b="7982"/>
          <a:stretch/>
        </p:blipFill>
        <p:spPr bwMode="auto">
          <a:xfrm>
            <a:off x="4404261" y="1163709"/>
            <a:ext cx="3932589" cy="30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橢圓 16"/>
          <p:cNvSpPr/>
          <p:nvPr/>
        </p:nvSpPr>
        <p:spPr>
          <a:xfrm>
            <a:off x="6732240" y="1844824"/>
            <a:ext cx="602624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63026" y="4312165"/>
            <a:ext cx="1592750" cy="4849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42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620000" cy="1143000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感</a:t>
            </a:r>
            <a:r>
              <a:rPr lang="zh-TW" altLang="en-US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謝各位聆聽</a:t>
            </a:r>
            <a:r>
              <a:rPr lang="en-US" altLang="zh-TW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0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68152"/>
          </a:xfrm>
        </p:spPr>
        <p:txBody>
          <a:bodyPr/>
          <a:lstStyle/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藍芽模組 硬體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接線</a:t>
            </a:r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3330" t="32891" r="3369" b="38678"/>
          <a:stretch/>
        </p:blipFill>
        <p:spPr>
          <a:xfrm>
            <a:off x="2771800" y="4054980"/>
            <a:ext cx="5400600" cy="25423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61" y="2276871"/>
            <a:ext cx="3669934" cy="17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235" y="2420888"/>
            <a:ext cx="3892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◎注意藍芽模組的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TX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和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RX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  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與</a:t>
            </a:r>
            <a:r>
              <a:rPr lang="en-US" altLang="zh-TW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腳位連接時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要相互 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顛倒過來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即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TX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接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RX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RX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接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TX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的接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法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4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764704"/>
            <a:ext cx="7620000" cy="868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撰寫</a:t>
            </a:r>
            <a:r>
              <a:rPr lang="en-US" altLang="zh-TW" sz="4000" b="1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的運作程式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08"/>
          <a:stretch/>
        </p:blipFill>
        <p:spPr bwMode="auto">
          <a:xfrm>
            <a:off x="2123728" y="1720257"/>
            <a:ext cx="4522650" cy="491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67744" y="3800887"/>
            <a:ext cx="1296144" cy="13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>
          <a:xfrm>
            <a:off x="3752950" y="3866971"/>
            <a:ext cx="8190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572000" y="36823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對應藍芽模組所設定的鮑率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84481" y="47251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當從手機端有資料傳進來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07904" y="4909810"/>
            <a:ext cx="8350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943164" y="5094476"/>
            <a:ext cx="772852" cy="2067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641681" y="519784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將讀取到的值轉換成字串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放入</a:t>
            </a:r>
            <a:r>
              <a:rPr lang="en-US" altLang="zh-TW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incomingByte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的變數中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3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6480720" cy="868958"/>
          </a:xfrm>
        </p:spPr>
        <p:txBody>
          <a:bodyPr/>
          <a:lstStyle/>
          <a:p>
            <a:pPr algn="ctr"/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設定 </a:t>
            </a:r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Android 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取得藍芽權限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28"/>
          <p:cNvSpPr txBox="1">
            <a:spLocks noChangeArrowheads="1"/>
          </p:cNvSpPr>
          <p:nvPr/>
        </p:nvSpPr>
        <p:spPr bwMode="auto">
          <a:xfrm>
            <a:off x="1187624" y="1484784"/>
            <a:ext cx="6559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 </a:t>
            </a:r>
            <a:r>
              <a:rPr kumimoji="0"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系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統特色是</a:t>
            </a:r>
            <a:r>
              <a:rPr kumimoji="0"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應用程式並不直接與底層系統緊密結合，</a:t>
            </a:r>
            <a:endParaRPr kumimoji="0"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kumimoji="0"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而是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將程式執行在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Android </a:t>
            </a:r>
            <a:r>
              <a:rPr kumimoji="0"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框架</a:t>
            </a:r>
            <a:r>
              <a:rPr kumimoji="0"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kumimoji="0"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endParaRPr kumimoji="0" lang="en-US" altLang="zh-TW" sz="1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故</a:t>
            </a:r>
            <a:r>
              <a:rPr kumimoji="0"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Activity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 </a:t>
            </a:r>
            <a:r>
              <a:rPr kumimoji="0"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框架會查看所傳入的動作與內容是否在註冊表中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，所以要將其他服務的許可權限加入在清單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內。</a:t>
            </a:r>
            <a:endParaRPr kumimoji="0" lang="zh-TW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5" b="13702"/>
          <a:stretch/>
        </p:blipFill>
        <p:spPr bwMode="auto">
          <a:xfrm>
            <a:off x="806768" y="2708920"/>
            <a:ext cx="2500177" cy="404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38" y="3075117"/>
            <a:ext cx="6313098" cy="360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2339752" y="5661248"/>
            <a:ext cx="50405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43808" y="3861048"/>
            <a:ext cx="4752528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20072" y="548476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因要取得用戶同意，取得藍芽裝置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需要做以上的權限設定。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8764" y="5949280"/>
            <a:ext cx="1038980" cy="11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4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Android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 主程式 </a:t>
            </a:r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Activity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 執行 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16" y="1486408"/>
            <a:ext cx="4176464" cy="33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4941168"/>
            <a:ext cx="8135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先讀入需要的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</a:t>
            </a:r>
            <a:endParaRPr kumimoji="0" lang="en-US" altLang="zh-TW" sz="1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在開發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手機應用程式時，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程式碼並不可能從零開始，全部自行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撰寫</a:t>
            </a:r>
            <a:endParaRPr kumimoji="0" lang="en-US" altLang="zh-TW" sz="105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所以在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預設程式碼一定會先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透過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kumimoji="0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 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關鍵詞來連結存取兩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個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</a:t>
            </a:r>
            <a:r>
              <a:rPr kumimoji="0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ndroid</a:t>
            </a:r>
            <a:endParaRPr kumimoji="0"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defRPr/>
            </a:pPr>
            <a:r>
              <a:rPr kumimoji="0"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最重要的官方套件，分別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kumimoji="0" lang="en-US" altLang="zh-TW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android.app.Activity</a:t>
            </a:r>
            <a:r>
              <a:rPr kumimoji="0"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和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kumimoji="0" lang="en-US" altLang="zh-TW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android.os.Bundle</a:t>
            </a:r>
            <a:r>
              <a:rPr kumimoji="0"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kumimoji="0"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kumimoji="0"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1720" y="1474477"/>
            <a:ext cx="2808312" cy="442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執行</a:t>
            </a:r>
            <a:r>
              <a:rPr lang="en-US" altLang="zh-TW" sz="4000" b="1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Activity</a:t>
            </a:r>
            <a:r>
              <a:rPr lang="zh-TW" altLang="en-US" sz="4000" b="1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並</a:t>
            </a: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定義各項變數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4608512" cy="320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44008" y="378904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宣告多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執行緒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名為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workerThread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75656" y="56519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宣告布林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值 </a:t>
            </a:r>
            <a:r>
              <a:rPr lang="en-US" altLang="zh-TW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stopWorker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在主記憶體工作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資料同步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3983" y="3851756"/>
            <a:ext cx="2335929" cy="225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28549" y="4725144"/>
            <a:ext cx="3287467" cy="31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896966" y="3960029"/>
            <a:ext cx="8190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635896" y="5097008"/>
            <a:ext cx="0" cy="4922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9719" y="2276872"/>
            <a:ext cx="727103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06610" y="620688"/>
            <a:ext cx="7620000" cy="1143000"/>
          </a:xfrm>
        </p:spPr>
        <p:txBody>
          <a:bodyPr/>
          <a:lstStyle/>
          <a:p>
            <a:pPr algn="ctr">
              <a:defRPr/>
            </a:pP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連接並監控</a:t>
            </a:r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上所設置的物件</a:t>
            </a:r>
            <a:endParaRPr lang="zh-TW" altLang="en-US" sz="4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15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8248240" cy="792088"/>
          </a:xfrm>
        </p:spPr>
        <p:txBody>
          <a:bodyPr/>
          <a:lstStyle/>
          <a:p>
            <a:pPr algn="ctr"/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執行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按下 </a:t>
            </a:r>
            <a:r>
              <a:rPr lang="en-US" altLang="zh-TW" sz="3200" b="1" dirty="0" err="1" smtClean="0">
                <a:latin typeface="標楷體" pitchFamily="65" charset="-120"/>
                <a:ea typeface="標楷體" pitchFamily="65" charset="-120"/>
              </a:rPr>
              <a:t>open_BT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按鈕後，開始搜索周邊藍芽</a:t>
            </a:r>
            <a:endParaRPr lang="zh-TW" altLang="en-US" sz="32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50021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184084" y="350100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呼叫 搜尋藍芽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呼叫 開啟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藍芽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3730427" y="3717032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730427" y="3933056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845803" y="42424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若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發生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例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外的事件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5292080" y="4427072"/>
            <a:ext cx="4095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37239" y="30296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可能產生的例外</a:t>
            </a:r>
          </a:p>
        </p:txBody>
      </p:sp>
      <p:sp>
        <p:nvSpPr>
          <p:cNvPr id="9" name="矩形 8"/>
          <p:cNvSpPr/>
          <p:nvPr/>
        </p:nvSpPr>
        <p:spPr>
          <a:xfrm>
            <a:off x="2014259" y="5341858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◎使用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try…catch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語法來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作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為例外處理的方法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50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428</TotalTime>
  <Words>932</Words>
  <Application>Microsoft Office PowerPoint</Application>
  <PresentationFormat>如螢幕大小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相鄰</vt:lpstr>
      <vt:lpstr>PowerPoint 簡報</vt:lpstr>
      <vt:lpstr>PowerPoint 簡報</vt:lpstr>
      <vt:lpstr>藍芽模組 硬體接線</vt:lpstr>
      <vt:lpstr>PowerPoint 簡報</vt:lpstr>
      <vt:lpstr>設定 Android 取得藍芽權限</vt:lpstr>
      <vt:lpstr>Android 主程式 Activity 執行 </vt:lpstr>
      <vt:lpstr>執行Activity並定義各項變數</vt:lpstr>
      <vt:lpstr>連接並監控APP上所設置的物件</vt:lpstr>
      <vt:lpstr>執行按下 open_BT 按鈕後，開始搜索周邊藍芽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感謝各位聆聽!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Shana</dc:creator>
  <cp:lastModifiedBy>User</cp:lastModifiedBy>
  <cp:revision>62</cp:revision>
  <dcterms:created xsi:type="dcterms:W3CDTF">2014-12-07T14:47:56Z</dcterms:created>
  <dcterms:modified xsi:type="dcterms:W3CDTF">2014-12-08T05:17:19Z</dcterms:modified>
</cp:coreProperties>
</file>