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E8955-59A3-4FFC-8860-E76EB3254E6C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4E280-826A-4A81-84BD-ECCF93E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3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D697AA3-3792-42A2-9D3C-BAE573AD3A4B}" type="datetimeFigureOut">
              <a:rPr lang="zh-CN" altLang="en-US" smtClean="0"/>
              <a:t>2017-5-22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FEF05C-E0D9-461F-BD41-CB56CB439C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14</a:t>
            </a:r>
            <a:r>
              <a:rPr lang="zh-CN" altLang="zh-CN" dirty="0" smtClean="0"/>
              <a:t>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</a:t>
            </a:r>
            <a:r>
              <a:rPr lang="en-US" altLang="zh-CN" b="1" dirty="0"/>
              <a:t>5</a:t>
            </a:r>
            <a:r>
              <a:rPr lang="zh-CN" altLang="zh-CN" dirty="0"/>
              <a:t>多国语言</a:t>
            </a:r>
            <a:r>
              <a:rPr lang="zh-CN" altLang="zh-CN" dirty="0" smtClean="0"/>
              <a:t>国际化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84482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14.1  </a:t>
            </a:r>
            <a:r>
              <a:rPr lang="zh-CN" altLang="zh-CN" sz="2400" b="1" dirty="0">
                <a:hlinkClick r:id="rId2" action="ppaction://hlinksldjump"/>
              </a:rPr>
              <a:t>基本</a:t>
            </a:r>
            <a:r>
              <a:rPr lang="zh-CN" altLang="zh-CN" sz="2400" b="1" dirty="0" smtClean="0">
                <a:hlinkClick r:id="rId2" action="ppaction://hlinksldjump"/>
              </a:rPr>
              <a:t>概念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70892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14.2 </a:t>
            </a:r>
            <a:r>
              <a:rPr lang="zh-CN" altLang="zh-CN" sz="2400" b="1" dirty="0">
                <a:hlinkClick r:id="rId3" action="ppaction://hlinksldjump"/>
              </a:rPr>
              <a:t>【实例】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0242786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14.2.1  </a:t>
            </a:r>
            <a:r>
              <a:rPr lang="zh-CN" altLang="zh-CN" dirty="0"/>
              <a:t>简单测试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）选择“文件”→“发布”菜单项，或者在命令行中输入“</a:t>
            </a:r>
            <a:r>
              <a:rPr lang="en-US" altLang="zh-CN" dirty="0" err="1"/>
              <a:t>lrelease</a:t>
            </a:r>
            <a:r>
              <a:rPr lang="en-US" altLang="zh-CN" dirty="0"/>
              <a:t> TestHello.pro</a:t>
            </a:r>
            <a:r>
              <a:rPr lang="zh-CN" altLang="zh-CN" dirty="0"/>
              <a:t>”，生成“</a:t>
            </a:r>
            <a:r>
              <a:rPr lang="en-US" altLang="zh-CN" dirty="0" err="1"/>
              <a:t>TestHello.qm</a:t>
            </a:r>
            <a:r>
              <a:rPr lang="zh-CN" altLang="zh-CN" dirty="0"/>
              <a:t>”文件，如图</a:t>
            </a:r>
            <a:r>
              <a:rPr lang="en-US" altLang="zh-CN" dirty="0"/>
              <a:t>14.6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1"/>
            <a:ext cx="6120680" cy="39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3719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060848"/>
            <a:ext cx="8064896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14.2.1  </a:t>
            </a:r>
            <a:r>
              <a:rPr lang="zh-CN" altLang="zh-CN" dirty="0"/>
              <a:t>简单测试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）修改源代码，其中，加黑语句为需要添加的部分。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具体代码如下：</a:t>
            </a:r>
          </a:p>
          <a:p>
            <a:pPr indent="446088"/>
            <a:r>
              <a:rPr lang="en-US" altLang="zh-CN" b="1" dirty="0"/>
              <a:t>#include&lt;</a:t>
            </a:r>
            <a:r>
              <a:rPr lang="en-US" altLang="zh-CN" b="1" dirty="0" err="1"/>
              <a:t>QTranslator</a:t>
            </a:r>
            <a:r>
              <a:rPr lang="en-US" altLang="zh-CN" b="1" dirty="0"/>
              <a:t>&gt;</a:t>
            </a:r>
            <a:endParaRPr lang="zh-CN" altLang="zh-CN" dirty="0"/>
          </a:p>
          <a:p>
            <a:pPr indent="446088"/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 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QApplication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b="1" dirty="0" err="1"/>
              <a:t>QTranslator</a:t>
            </a:r>
            <a:r>
              <a:rPr lang="en-US" altLang="zh-CN" b="1" dirty="0"/>
              <a:t> *translator = new </a:t>
            </a:r>
            <a:r>
              <a:rPr lang="en-US" altLang="zh-CN" b="1" dirty="0" err="1"/>
              <a:t>QTranslator</a:t>
            </a:r>
            <a:r>
              <a:rPr lang="en-US" altLang="zh-CN" b="1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b="1" dirty="0"/>
              <a:t>translator-&gt;load("D:/</a:t>
            </a:r>
            <a:r>
              <a:rPr lang="en-US" altLang="zh-CN" b="1" dirty="0" err="1"/>
              <a:t>Qt</a:t>
            </a:r>
            <a:r>
              <a:rPr lang="en-US" altLang="zh-CN" b="1" dirty="0"/>
              <a:t>/CH14/CH1401/</a:t>
            </a:r>
            <a:r>
              <a:rPr lang="en-US" altLang="zh-CN" b="1" dirty="0" err="1"/>
              <a:t>TestHello</a:t>
            </a:r>
            <a:r>
              <a:rPr lang="en-US" altLang="zh-CN" b="1" dirty="0"/>
              <a:t>/</a:t>
            </a:r>
            <a:r>
              <a:rPr lang="en-US" altLang="zh-CN" b="1" dirty="0" err="1"/>
              <a:t>TestHello.qm</a:t>
            </a:r>
            <a:r>
              <a:rPr lang="en-US" altLang="zh-CN" b="1" dirty="0"/>
              <a:t>");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b="1" dirty="0" err="1"/>
              <a:t>a.installTranslator</a:t>
            </a:r>
            <a:r>
              <a:rPr lang="en-US" altLang="zh-CN" b="1" dirty="0"/>
              <a:t>(translator);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MainWindow</a:t>
            </a:r>
            <a:r>
              <a:rPr lang="en-US" altLang="zh-CN" dirty="0"/>
              <a:t> w;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w.show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	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99000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14.2.1  </a:t>
            </a:r>
            <a:r>
              <a:rPr lang="zh-CN" altLang="zh-CN" dirty="0"/>
              <a:t>简单测试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119675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）运行程序，效果如图</a:t>
            </a:r>
            <a:r>
              <a:rPr lang="en-US" altLang="zh-CN" dirty="0"/>
              <a:t>14.7</a:t>
            </a:r>
            <a:r>
              <a:rPr lang="zh-CN" altLang="zh-CN" dirty="0"/>
              <a:t>所示。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4322830" cy="35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91721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2204864"/>
            <a:ext cx="7992888" cy="44644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</a:t>
            </a:r>
            <a:r>
              <a:rPr lang="zh-CN" altLang="zh-CN" dirty="0" smtClean="0"/>
              <a:t>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35292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CH1402</a:t>
            </a:r>
            <a:r>
              <a:rPr lang="zh-CN" altLang="zh-CN" dirty="0"/>
              <a:t>）用一个下拉菜单来选择语言，并且下面有一个需要翻译文字的标签。</a:t>
            </a:r>
          </a:p>
          <a:p>
            <a:pPr indent="446088"/>
            <a:r>
              <a:rPr lang="zh-CN" altLang="en-US" b="1" dirty="0" smtClean="0">
                <a:solidFill>
                  <a:srgbClr val="00B050"/>
                </a:solidFill>
              </a:rPr>
              <a:t>实现</a:t>
            </a:r>
            <a:r>
              <a:rPr lang="zh-CN" altLang="zh-CN" b="1" dirty="0" smtClean="0">
                <a:solidFill>
                  <a:srgbClr val="00B050"/>
                </a:solidFill>
              </a:rPr>
              <a:t>步骤</a:t>
            </a:r>
            <a:r>
              <a:rPr lang="zh-CN" altLang="zh-CN" b="1" dirty="0">
                <a:solidFill>
                  <a:srgbClr val="00B050"/>
                </a:solidFill>
              </a:rPr>
              <a:t>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）在头文件“LangSwitch.h”中定义类LangSwitch，创建用户界面。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QComboBox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LangSwitch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QWidget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</a:t>
            </a:r>
            <a:r>
              <a:rPr lang="en-US" altLang="zh-CN" sz="1600" dirty="0" err="1"/>
              <a:t>LangSwitch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~</a:t>
            </a:r>
            <a:r>
              <a:rPr lang="en-US" altLang="zh-CN" sz="1600" dirty="0" err="1"/>
              <a:t>LangSwitch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 slots: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void </a:t>
            </a:r>
            <a:r>
              <a:rPr lang="en-US" altLang="zh-CN" sz="1600" dirty="0" err="1"/>
              <a:t>changeLang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index);	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private: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void </a:t>
            </a:r>
            <a:r>
              <a:rPr lang="en-US" altLang="zh-CN" sz="1600" dirty="0" err="1"/>
              <a:t>createScreen</a:t>
            </a:r>
            <a:r>
              <a:rPr lang="en-US" altLang="zh-CN" sz="1600" dirty="0"/>
              <a:t>();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void </a:t>
            </a:r>
            <a:r>
              <a:rPr lang="en-US" altLang="zh-CN" sz="1600" dirty="0" err="1"/>
              <a:t>changeTr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</a:t>
            </a:r>
            <a:r>
              <a:rPr lang="en-US" altLang="zh-CN" sz="1600" dirty="0" err="1"/>
              <a:t>langCode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void </a:t>
            </a:r>
            <a:r>
              <a:rPr lang="en-US" altLang="zh-CN" sz="1600" dirty="0" err="1"/>
              <a:t>refreshLabel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</a:t>
            </a:r>
            <a:r>
              <a:rPr lang="en-US" altLang="zh-CN" sz="1600" dirty="0" err="1"/>
              <a:t>QComboBox</a:t>
            </a:r>
            <a:r>
              <a:rPr lang="en-US" altLang="zh-CN" sz="1600" dirty="0"/>
              <a:t>* combo;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界面中可以看见的下拉菜单</a:t>
            </a:r>
          </a:p>
          <a:p>
            <a:pPr indent="446088"/>
            <a:r>
              <a:rPr lang="en-US" altLang="zh-CN" sz="1600" dirty="0"/>
              <a:t> 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* label;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界面中可以看见的标签</a:t>
            </a:r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38524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484784"/>
            <a:ext cx="7992888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（2）源文件“LangSwitch.cpp”中的具体实现代码如下：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langswitch.h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QVBoxLayout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QTranslator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 err="1"/>
              <a:t>LangSwitch</a:t>
            </a:r>
            <a:r>
              <a:rPr lang="en-US" altLang="zh-CN" dirty="0"/>
              <a:t>::</a:t>
            </a:r>
            <a:r>
              <a:rPr lang="en-US" altLang="zh-CN" dirty="0" err="1"/>
              <a:t>LangSwitch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pPr indent="446088"/>
            <a:r>
              <a:rPr lang="en-US" altLang="zh-CN" dirty="0"/>
              <a:t>     : </a:t>
            </a:r>
            <a:r>
              <a:rPr lang="en-US" altLang="zh-CN" dirty="0" err="1"/>
              <a:t>QWidget</a:t>
            </a:r>
            <a:r>
              <a:rPr lang="en-US" altLang="zh-CN" dirty="0"/>
              <a:t>(parent)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 </a:t>
            </a:r>
            <a:r>
              <a:rPr lang="en-US" altLang="zh-CN" dirty="0" err="1"/>
              <a:t>createScreen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en-US" altLang="zh-CN" dirty="0" err="1"/>
              <a:t>LangSwitch</a:t>
            </a:r>
            <a:r>
              <a:rPr lang="en-US" altLang="zh-CN" dirty="0"/>
              <a:t>::~</a:t>
            </a:r>
            <a:r>
              <a:rPr lang="en-US" altLang="zh-CN" dirty="0" err="1"/>
              <a:t>LangSwitch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113358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12776"/>
            <a:ext cx="8064896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createScreen()函数用于创建基本的界面，其具体实现代码如下：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LangSwitch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createScreen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combo = new </a:t>
            </a:r>
            <a:r>
              <a:rPr lang="en-US" altLang="zh-CN" sz="1600" dirty="0" err="1"/>
              <a:t>QComboBox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combo-&gt;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("English", "en");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combo-&gt;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("Chinese", "</a:t>
            </a:r>
            <a:r>
              <a:rPr lang="en-US" altLang="zh-CN" sz="1600" dirty="0" err="1"/>
              <a:t>zh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combo-&gt;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("Latin", "la");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label = 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refreshLabel</a:t>
            </a:r>
            <a:r>
              <a:rPr lang="en-US" altLang="zh-CN" sz="1600" dirty="0"/>
              <a:t>();										//</a:t>
            </a:r>
            <a:r>
              <a:rPr lang="zh-CN" altLang="zh-CN" sz="1600" dirty="0"/>
              <a:t>设置标签的内容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* layout = new </a:t>
            </a:r>
            <a:r>
              <a:rPr lang="en-US" altLang="zh-CN" sz="1600" dirty="0" err="1"/>
              <a:t>QVBoxLayout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layout-&gt;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(combo, 1);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layout-&gt;</a:t>
            </a:r>
            <a:r>
              <a:rPr lang="en-US" altLang="zh-CN" sz="1600" dirty="0" err="1"/>
              <a:t>addWidget</a:t>
            </a:r>
            <a:r>
              <a:rPr lang="en-US" altLang="zh-CN" sz="1600" dirty="0"/>
              <a:t>(label, 5);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setLayout</a:t>
            </a:r>
            <a:r>
              <a:rPr lang="en-US" altLang="zh-CN" sz="1600" dirty="0"/>
              <a:t>(layout);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connect(combo, SIGNAL(</a:t>
            </a:r>
            <a:r>
              <a:rPr lang="en-US" altLang="zh-CN" sz="1600" dirty="0" err="1"/>
              <a:t>currentIndexChanged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)),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this, SLOT(</a:t>
            </a:r>
            <a:r>
              <a:rPr lang="en-US" altLang="zh-CN" sz="1600" dirty="0" err="1"/>
              <a:t>changeLang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)));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20277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55576" y="2852936"/>
            <a:ext cx="8136904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484784"/>
            <a:ext cx="8136904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refreshLabel()函数的具体实现如下：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LangSwitch</a:t>
            </a:r>
            <a:r>
              <a:rPr lang="en-US" altLang="zh-CN" dirty="0"/>
              <a:t>::</a:t>
            </a:r>
            <a:r>
              <a:rPr lang="en-US" altLang="zh-CN" dirty="0" err="1"/>
              <a:t>refreshLabel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  label-&gt;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("TXT_HELLO_WORLD", "Hello World</a:t>
            </a:r>
            <a:r>
              <a:rPr lang="en-US" altLang="zh-CN" dirty="0" smtClean="0"/>
              <a:t>"));	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changeLang()函数改变语言的具体代码如下：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LangSwitch</a:t>
            </a:r>
            <a:r>
              <a:rPr lang="en-US" altLang="zh-CN" dirty="0"/>
              <a:t>::</a:t>
            </a:r>
            <a:r>
              <a:rPr lang="en-US" altLang="zh-CN" dirty="0" err="1"/>
              <a:t>changeLang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 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langCode</a:t>
            </a:r>
            <a:r>
              <a:rPr lang="en-US" altLang="zh-CN" dirty="0"/>
              <a:t> = combo-&gt;</a:t>
            </a:r>
            <a:r>
              <a:rPr lang="en-US" altLang="zh-CN" dirty="0" err="1"/>
              <a:t>itemData</a:t>
            </a:r>
            <a:r>
              <a:rPr lang="en-US" altLang="zh-CN" dirty="0"/>
              <a:t>(index).</a:t>
            </a:r>
            <a:r>
              <a:rPr lang="en-US" altLang="zh-CN" dirty="0" err="1"/>
              <a:t>toString</a:t>
            </a:r>
            <a:r>
              <a:rPr lang="en-US" altLang="zh-CN" dirty="0" smtClean="0"/>
              <a:t>();	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/>
              <a:t>      </a:t>
            </a:r>
            <a:r>
              <a:rPr lang="en-US" altLang="zh-CN" dirty="0" err="1"/>
              <a:t>changeTr</a:t>
            </a:r>
            <a:r>
              <a:rPr lang="en-US" altLang="zh-CN" dirty="0"/>
              <a:t>(</a:t>
            </a:r>
            <a:r>
              <a:rPr lang="en-US" altLang="zh-CN" dirty="0" err="1"/>
              <a:t>langCode</a:t>
            </a:r>
            <a:r>
              <a:rPr lang="en-US" altLang="zh-CN" dirty="0"/>
              <a:t>);		//</a:t>
            </a:r>
            <a:r>
              <a:rPr lang="zh-CN" altLang="zh-CN" dirty="0"/>
              <a:t>读取相应的“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</a:t>
            </a:r>
          </a:p>
          <a:p>
            <a:pPr indent="446088"/>
            <a:r>
              <a:rPr lang="en-US" altLang="zh-CN" dirty="0"/>
              <a:t>      </a:t>
            </a:r>
            <a:r>
              <a:rPr lang="en-US" altLang="zh-CN" dirty="0" err="1"/>
              <a:t>refreshLabel</a:t>
            </a:r>
            <a:r>
              <a:rPr lang="en-US" altLang="zh-CN" dirty="0"/>
              <a:t>();			//</a:t>
            </a:r>
            <a:r>
              <a:rPr lang="zh-CN" altLang="zh-CN" dirty="0"/>
              <a:t>刷新标签上的文字</a:t>
            </a:r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40587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5536" y="1772816"/>
            <a:ext cx="8352928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35292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函数</a:t>
            </a:r>
            <a:r>
              <a:rPr lang="pt-BR" altLang="zh-CN" dirty="0"/>
              <a:t>changeTr()</a:t>
            </a:r>
            <a:r>
              <a:rPr lang="zh-CN" altLang="zh-CN" dirty="0"/>
              <a:t>读取对应的“</a:t>
            </a:r>
            <a:r>
              <a:rPr lang="pt-BR" altLang="zh-CN" dirty="0"/>
              <a:t>.qm</a:t>
            </a:r>
            <a:r>
              <a:rPr lang="zh-CN" altLang="zh-CN" dirty="0"/>
              <a:t>”文件，并调用</a:t>
            </a:r>
            <a:r>
              <a:rPr lang="pt-BR" altLang="zh-CN" dirty="0"/>
              <a:t>installTranslator()</a:t>
            </a:r>
            <a:r>
              <a:rPr lang="zh-CN" altLang="zh-CN" dirty="0"/>
              <a:t>方法安装</a:t>
            </a:r>
            <a:r>
              <a:rPr lang="pt-BR" altLang="zh-CN" dirty="0"/>
              <a:t>QTranslator</a:t>
            </a:r>
            <a:r>
              <a:rPr lang="zh-CN" altLang="zh-CN" dirty="0"/>
              <a:t>对象，其具体实现代码如下：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LangSwitch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changeTr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&amp; </a:t>
            </a:r>
            <a:r>
              <a:rPr lang="en-US" altLang="zh-CN" sz="1600" dirty="0" err="1"/>
              <a:t>langCode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static </a:t>
            </a:r>
            <a:r>
              <a:rPr lang="en-US" altLang="zh-CN" sz="1600" dirty="0" err="1"/>
              <a:t>QTranslator</a:t>
            </a:r>
            <a:r>
              <a:rPr lang="en-US" altLang="zh-CN" sz="1600" dirty="0"/>
              <a:t>* translator;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if(translator != NULL)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	</a:t>
            </a:r>
            <a:r>
              <a:rPr lang="en-US" altLang="zh-CN" sz="1600" dirty="0" err="1"/>
              <a:t>qApp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removeTranslator</a:t>
            </a:r>
            <a:r>
              <a:rPr lang="en-US" altLang="zh-CN" sz="1600" dirty="0"/>
              <a:t>(translator);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	delete translator;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	translator = NULL;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translator = new </a:t>
            </a:r>
            <a:r>
              <a:rPr lang="en-US" altLang="zh-CN" sz="1600" dirty="0" err="1"/>
              <a:t>QTranslator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qmFilename</a:t>
            </a:r>
            <a:r>
              <a:rPr lang="en-US" altLang="zh-CN" sz="1600" dirty="0"/>
              <a:t> = "</a:t>
            </a:r>
            <a:r>
              <a:rPr lang="en-US" altLang="zh-CN" sz="1600" dirty="0" err="1"/>
              <a:t>lang</a:t>
            </a:r>
            <a:r>
              <a:rPr lang="en-US" altLang="zh-CN" sz="1600" dirty="0"/>
              <a:t>_" + </a:t>
            </a:r>
            <a:r>
              <a:rPr lang="en-US" altLang="zh-CN" sz="1600" dirty="0" err="1"/>
              <a:t>langCode</a:t>
            </a:r>
            <a:r>
              <a:rPr lang="en-US" altLang="zh-CN" sz="1600" dirty="0"/>
              <a:t>;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if(translator-&gt;load(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("D:/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/CH14/CH1402/</a:t>
            </a:r>
            <a:r>
              <a:rPr lang="en-US" altLang="zh-CN" sz="1600" dirty="0" err="1"/>
              <a:t>LangSwitch</a:t>
            </a:r>
            <a:r>
              <a:rPr lang="en-US" altLang="zh-CN" sz="1600" dirty="0"/>
              <a:t>/")+</a:t>
            </a:r>
            <a:br>
              <a:rPr lang="en-US" altLang="zh-CN" sz="1600" dirty="0"/>
            </a:br>
            <a:r>
              <a:rPr lang="en-US" altLang="zh-CN" sz="1600" dirty="0" err="1"/>
              <a:t>qmFilename</a:t>
            </a:r>
            <a:r>
              <a:rPr lang="en-US" altLang="zh-CN" sz="1600" dirty="0"/>
              <a:t>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	</a:t>
            </a:r>
            <a:r>
              <a:rPr lang="en-US" altLang="zh-CN" sz="1600" dirty="0" err="1"/>
              <a:t>qApp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installTranslator</a:t>
            </a:r>
            <a:r>
              <a:rPr lang="en-US" altLang="zh-CN" sz="1600" dirty="0"/>
              <a:t>(translator);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36382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276872"/>
            <a:ext cx="7992888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）提取需要翻译的字符串并翻译，生成“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”文件（这个工作通常由专门的工作组负责），具体操作如下。</a:t>
            </a:r>
          </a:p>
          <a:p>
            <a:pPr indent="446088"/>
            <a:r>
              <a:rPr lang="zh-CN" altLang="zh-CN" dirty="0"/>
              <a:t>① 修改“</a:t>
            </a:r>
            <a:r>
              <a:rPr lang="en-US" altLang="zh-CN" dirty="0"/>
              <a:t>langswitch.pro</a:t>
            </a:r>
            <a:r>
              <a:rPr lang="zh-CN" altLang="zh-CN" dirty="0"/>
              <a:t>”文件，即在后面加上</a:t>
            </a:r>
            <a:r>
              <a:rPr lang="en-US" altLang="zh-CN" dirty="0"/>
              <a:t>TRANSLATIONS</a:t>
            </a:r>
            <a:r>
              <a:rPr lang="zh-CN" altLang="zh-CN" dirty="0"/>
              <a:t>的定义（加黑部分代码）。修改完的“</a:t>
            </a:r>
            <a:r>
              <a:rPr lang="en-US" altLang="zh-CN" dirty="0"/>
              <a:t>langswitch.pro</a:t>
            </a:r>
            <a:r>
              <a:rPr lang="zh-CN" altLang="zh-CN" dirty="0"/>
              <a:t>”文件的具体内容如下：</a:t>
            </a:r>
          </a:p>
          <a:p>
            <a:pPr indent="446088"/>
            <a:r>
              <a:rPr lang="en-US" altLang="zh-CN" sz="1600" dirty="0"/>
              <a:t>TARGET = </a:t>
            </a:r>
            <a:r>
              <a:rPr lang="en-US" altLang="zh-CN" sz="1600" dirty="0" err="1"/>
              <a:t>LangSwitch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TEMPLATE = app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SOURCES += main.cpp\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langswitch.cpp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HEADERS  += </a:t>
            </a:r>
            <a:r>
              <a:rPr lang="en-US" altLang="zh-CN" sz="1600" dirty="0" err="1"/>
              <a:t>langswitch.h</a:t>
            </a:r>
            <a:endParaRPr lang="zh-CN" altLang="zh-CN" sz="1600" dirty="0"/>
          </a:p>
          <a:p>
            <a:pPr indent="446088"/>
            <a:r>
              <a:rPr lang="en-US" altLang="zh-CN" sz="1600" b="1" dirty="0"/>
              <a:t>TRANSLATIONS = </a:t>
            </a:r>
            <a:r>
              <a:rPr lang="en-US" altLang="zh-CN" sz="1600" b="1" dirty="0" err="1"/>
              <a:t>lang_en.ts</a:t>
            </a:r>
            <a:r>
              <a:rPr lang="en-US" altLang="zh-CN" sz="1600" b="1" dirty="0"/>
              <a:t> \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   </a:t>
            </a:r>
            <a:r>
              <a:rPr lang="en-US" altLang="zh-CN" sz="1600" b="1" dirty="0" err="1"/>
              <a:t>lang_zh.ts</a:t>
            </a:r>
            <a:r>
              <a:rPr lang="en-US" altLang="zh-CN" sz="1600" b="1" dirty="0"/>
              <a:t> \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       </a:t>
            </a:r>
            <a:r>
              <a:rPr lang="en-US" altLang="zh-CN" sz="1600" b="1" dirty="0" err="1"/>
              <a:t>lang_la.ts</a:t>
            </a:r>
            <a:endParaRPr lang="zh-CN" altLang="zh-CN" sz="1600" dirty="0"/>
          </a:p>
          <a:p>
            <a:pPr indent="446088"/>
            <a:r>
              <a:rPr lang="zh-CN" altLang="zh-CN" dirty="0"/>
              <a:t>此时运行结果如图</a:t>
            </a:r>
            <a:r>
              <a:rPr lang="en-US" altLang="zh-CN" dirty="0"/>
              <a:t>14.8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633" y="4432379"/>
            <a:ext cx="1459471" cy="152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84008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8304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② 利用lupdate工具提取需要翻译的字符串，运行命令及结果如图</a:t>
            </a:r>
            <a:r>
              <a:rPr lang="en-US" altLang="zh-CN" dirty="0"/>
              <a:t>14.9</a:t>
            </a:r>
            <a:r>
              <a:rPr lang="zh-CN" altLang="zh-CN" dirty="0"/>
              <a:t>所示。</a:t>
            </a:r>
            <a:r>
              <a:rPr lang="en-US" altLang="zh-CN" dirty="0"/>
              <a:t>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7099"/>
            <a:ext cx="5330352" cy="136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21350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 </a:t>
            </a:r>
            <a:r>
              <a:rPr lang="zh-CN" altLang="zh-CN" dirty="0"/>
              <a:t>基本</a:t>
            </a:r>
            <a:r>
              <a:rPr lang="zh-CN" altLang="zh-CN" dirty="0" smtClean="0"/>
              <a:t>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14.1.1  </a:t>
            </a:r>
            <a:r>
              <a:rPr lang="zh-CN" altLang="zh-CN" sz="2000" b="1" dirty="0">
                <a:solidFill>
                  <a:srgbClr val="C00000"/>
                </a:solidFill>
              </a:rPr>
              <a:t>国际化支持的实现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</a:t>
            </a:r>
            <a:r>
              <a:rPr lang="en-US" altLang="zh-CN" dirty="0" err="1"/>
              <a:t>QString</a:t>
            </a:r>
            <a:r>
              <a:rPr lang="zh-CN" altLang="zh-CN" dirty="0"/>
              <a:t>对象表示所有用户可见的文本。由于</a:t>
            </a:r>
            <a:r>
              <a:rPr lang="en-US" altLang="zh-CN" dirty="0" err="1"/>
              <a:t>QString</a:t>
            </a:r>
            <a:r>
              <a:rPr lang="zh-CN" altLang="zh-CN" dirty="0"/>
              <a:t>内部使用</a:t>
            </a:r>
            <a:r>
              <a:rPr lang="en-US" altLang="zh-CN" dirty="0"/>
              <a:t>Unicode</a:t>
            </a:r>
            <a:r>
              <a:rPr lang="zh-CN" altLang="zh-CN" dirty="0"/>
              <a:t>编码实现，所以它可以用于表示所有需要向用户呈现的文本。当然，对于仅程序员可见的文本并不需要都变为</a:t>
            </a:r>
            <a:r>
              <a:rPr lang="en-US" altLang="zh-CN" dirty="0" err="1"/>
              <a:t>QString</a:t>
            </a:r>
            <a:r>
              <a:rPr lang="zh-CN" altLang="zh-CN" dirty="0"/>
              <a:t>对象，可利用</a:t>
            </a:r>
            <a:r>
              <a:rPr lang="en-US" altLang="zh-CN" dirty="0" err="1"/>
              <a:t>Qt</a:t>
            </a:r>
            <a:r>
              <a:rPr lang="zh-CN" altLang="zh-CN" dirty="0"/>
              <a:t>提供的</a:t>
            </a:r>
            <a:r>
              <a:rPr lang="en-US" altLang="zh-CN" dirty="0" err="1"/>
              <a:t>QCString</a:t>
            </a:r>
            <a:r>
              <a:rPr lang="zh-CN" altLang="zh-CN" dirty="0"/>
              <a:t>或原始的“</a:t>
            </a:r>
            <a:r>
              <a:rPr lang="en-US" altLang="zh-CN" dirty="0"/>
              <a:t>char *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）使用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函数获取所有需要翻译的文本。在</a:t>
            </a:r>
            <a:r>
              <a:rPr lang="en-US" altLang="zh-CN" dirty="0" err="1"/>
              <a:t>Qt</a:t>
            </a:r>
            <a:r>
              <a:rPr lang="zh-CN" altLang="zh-CN" dirty="0"/>
              <a:t>的翻译机制下，</a:t>
            </a:r>
            <a:r>
              <a:rPr lang="en-US" altLang="zh-CN" dirty="0" err="1"/>
              <a:t>QObject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函数可以帮程序员取得翻译之后的文本。对于从</a:t>
            </a:r>
            <a:r>
              <a:rPr lang="en-US" altLang="zh-CN" dirty="0" err="1"/>
              <a:t>QObject</a:t>
            </a:r>
            <a:r>
              <a:rPr lang="zh-CN" altLang="zh-CN" dirty="0"/>
              <a:t>继承而来的类，</a:t>
            </a:r>
            <a:r>
              <a:rPr lang="en-US" altLang="zh-CN" dirty="0" err="1"/>
              <a:t>QObject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函数最终由</a:t>
            </a:r>
            <a:r>
              <a:rPr lang="en-US" altLang="zh-CN" dirty="0" err="1"/>
              <a:t>QMetaObject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实现。在某些时候，如果无法使用</a:t>
            </a:r>
            <a:r>
              <a:rPr lang="en-US" altLang="zh-CN" dirty="0" err="1"/>
              <a:t>QObject</a:t>
            </a:r>
            <a:r>
              <a:rPr lang="en-US" altLang="zh-CN" dirty="0"/>
              <a:t>::</a:t>
            </a:r>
            <a:r>
              <a:rPr lang="en-US" altLang="zh-CN" dirty="0" err="1"/>
              <a:t>tr</a:t>
            </a:r>
            <a:r>
              <a:rPr lang="en-US" altLang="zh-CN" dirty="0"/>
              <a:t>()</a:t>
            </a:r>
            <a:r>
              <a:rPr lang="zh-CN" altLang="zh-CN" dirty="0"/>
              <a:t>函数，则还可以直接调用</a:t>
            </a:r>
            <a:r>
              <a:rPr lang="en-US" altLang="zh-CN" dirty="0" err="1"/>
              <a:t>QCoreApplication</a:t>
            </a:r>
            <a:r>
              <a:rPr lang="en-US" altLang="zh-CN" dirty="0"/>
              <a:t>::translate()</a:t>
            </a:r>
            <a:r>
              <a:rPr lang="zh-CN" altLang="zh-CN" dirty="0"/>
              <a:t>取得翻译之后的字符串。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668425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 latinLnBrk="1"/>
            <a:r>
              <a:rPr lang="zh-CN" altLang="zh-CN" dirty="0" smtClean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）利用</a:t>
            </a:r>
            <a:r>
              <a:rPr lang="en-US" altLang="zh-CN" dirty="0"/>
              <a:t>L</a:t>
            </a:r>
            <a:r>
              <a:rPr lang="zh-CN" altLang="zh-CN" dirty="0"/>
              <a:t>inguist翻译这几个“.ts”文件。直接利用</a:t>
            </a:r>
            <a:r>
              <a:rPr lang="en-US" altLang="zh-CN" dirty="0" err="1"/>
              <a:t>Qt</a:t>
            </a:r>
            <a:r>
              <a:rPr lang="zh-CN" altLang="zh-CN" dirty="0"/>
              <a:t>的Linguist工具打开需要翻译的“.ts”文件，就可以进行字符串的翻译，这里三个版本的字符串分别译为“</a:t>
            </a:r>
            <a:r>
              <a:rPr lang="en-US" altLang="zh-CN" dirty="0"/>
              <a:t>Hello World</a:t>
            </a:r>
            <a:r>
              <a:rPr lang="zh-CN" altLang="zh-CN" dirty="0"/>
              <a:t>”（</a:t>
            </a:r>
            <a:r>
              <a:rPr lang="en-US" altLang="zh-CN" dirty="0"/>
              <a:t>English</a:t>
            </a:r>
            <a:r>
              <a:rPr lang="zh-CN" altLang="zh-CN" dirty="0"/>
              <a:t>）、“你好，世界”（</a:t>
            </a:r>
            <a:r>
              <a:rPr lang="en-US" altLang="zh-CN" dirty="0"/>
              <a:t>Chinese</a:t>
            </a:r>
            <a:r>
              <a:rPr lang="zh-CN" altLang="zh-CN" dirty="0"/>
              <a:t>）和“</a:t>
            </a:r>
            <a:r>
              <a:rPr lang="en-US" altLang="zh-CN" dirty="0" err="1"/>
              <a:t>Orbis</a:t>
            </a:r>
            <a:r>
              <a:rPr lang="en-US" altLang="zh-CN" dirty="0"/>
              <a:t>, </a:t>
            </a:r>
            <a:r>
              <a:rPr lang="en-US" altLang="zh-CN" dirty="0" err="1"/>
              <a:t>te</a:t>
            </a:r>
            <a:r>
              <a:rPr lang="en-US" altLang="zh-CN" dirty="0"/>
              <a:t> </a:t>
            </a:r>
            <a:r>
              <a:rPr lang="en-US" altLang="zh-CN" dirty="0" err="1"/>
              <a:t>saluto</a:t>
            </a:r>
            <a:r>
              <a:rPr lang="zh-CN" altLang="zh-CN" dirty="0"/>
              <a:t>”（</a:t>
            </a:r>
            <a:r>
              <a:rPr lang="en-US" altLang="zh-CN" dirty="0"/>
              <a:t>Latin</a:t>
            </a:r>
            <a:r>
              <a:rPr lang="zh-CN" altLang="zh-CN" dirty="0"/>
              <a:t>），翻译完成后保存退出，如图</a:t>
            </a:r>
            <a:r>
              <a:rPr lang="en-US" altLang="zh-CN" dirty="0"/>
              <a:t>14.10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494212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131900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42493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）生成各个“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”文件相应的“.qm”文件。这个工作可以利用lrelease来完成，其用法与</a:t>
            </a:r>
            <a:r>
              <a:rPr lang="en-US" altLang="zh-CN" dirty="0" err="1"/>
              <a:t>lupdate</a:t>
            </a:r>
            <a:r>
              <a:rPr lang="zh-CN" altLang="zh-CN" dirty="0"/>
              <a:t>工具相同，只是改用命令“lrelease LangSwitch.pro”，命令的运行情况如图14.11所示。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05" y="2806860"/>
            <a:ext cx="580199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23873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14.2.2  </a:t>
            </a:r>
            <a:r>
              <a:rPr lang="zh-CN" altLang="zh-CN" dirty="0"/>
              <a:t>选择语言翻译文字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52543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上述所有准备工作完成后，便可运行程序，效果如图</a:t>
            </a:r>
            <a:r>
              <a:rPr lang="en-US" altLang="zh-CN" dirty="0"/>
              <a:t>14.12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09490"/>
            <a:ext cx="1584176" cy="164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34" y="2109490"/>
            <a:ext cx="1542083" cy="16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10161"/>
            <a:ext cx="1584176" cy="163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52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346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22502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14.1.1  </a:t>
            </a:r>
            <a:r>
              <a:rPr lang="zh-CN" altLang="zh-CN" dirty="0"/>
              <a:t>国际化支持的</a:t>
            </a:r>
            <a:r>
              <a:rPr lang="zh-CN" altLang="zh-CN" dirty="0"/>
              <a:t>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8424936" cy="419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）使用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arg</a:t>
            </a:r>
            <a:r>
              <a:rPr lang="en-US" altLang="zh-CN" dirty="0"/>
              <a:t>()</a:t>
            </a:r>
            <a:r>
              <a:rPr lang="zh-CN" altLang="zh-CN" dirty="0"/>
              <a:t>组织动态文本。有些时候，一段文本需要由一些静态文本和动态变量组合起来，如常见的情况“</a:t>
            </a:r>
            <a:r>
              <a:rPr lang="en-US" altLang="zh-CN" dirty="0" err="1"/>
              <a:t>printf</a:t>
            </a:r>
            <a:r>
              <a:rPr lang="en-US" altLang="zh-CN" dirty="0"/>
              <a:t>("The value of i is: %d", i)</a:t>
            </a:r>
            <a:r>
              <a:rPr lang="zh-CN" altLang="zh-CN" dirty="0"/>
              <a:t>”。对于这种动态文本的翻译，由于语言习惯的问题，如果简单地采用这种连接字符串的方法，则可能会带来一些问题，如下面的字符串用于表示任务的完成情况：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QString</a:t>
            </a:r>
            <a:r>
              <a:rPr lang="en-US" altLang="zh-CN" dirty="0"/>
              <a:t> m = </a:t>
            </a:r>
            <a:r>
              <a:rPr lang="en-US" altLang="zh-CN" dirty="0" err="1"/>
              <a:t>tr</a:t>
            </a:r>
            <a:r>
              <a:rPr lang="en-US" altLang="zh-CN" dirty="0"/>
              <a:t>("Mission status: " )+ x + </a:t>
            </a:r>
            <a:r>
              <a:rPr lang="en-US" altLang="zh-CN" dirty="0" err="1"/>
              <a:t>tr</a:t>
            </a:r>
            <a:r>
              <a:rPr lang="en-US" altLang="zh-CN" dirty="0"/>
              <a:t>("of ") + y +</a:t>
            </a:r>
            <a:r>
              <a:rPr lang="en-US" altLang="zh-CN" dirty="0" err="1"/>
              <a:t>tr</a:t>
            </a:r>
            <a:r>
              <a:rPr lang="en-US" altLang="zh-CN" dirty="0"/>
              <a:t>("are completed");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）利用</a:t>
            </a:r>
            <a:r>
              <a:rPr lang="en-US" altLang="zh-CN" dirty="0" err="1"/>
              <a:t>QTranslator</a:t>
            </a:r>
            <a:r>
              <a:rPr lang="en-US" altLang="zh-CN" dirty="0"/>
              <a:t>::load()</a:t>
            </a:r>
            <a:r>
              <a:rPr lang="zh-CN" altLang="zh-CN" dirty="0"/>
              <a:t>和</a:t>
            </a:r>
            <a:r>
              <a:rPr lang="en-US" altLang="zh-CN" dirty="0" err="1"/>
              <a:t>QCoreApplication</a:t>
            </a:r>
            <a:r>
              <a:rPr lang="en-US" altLang="zh-CN" dirty="0"/>
              <a:t>::</a:t>
            </a:r>
            <a:r>
              <a:rPr lang="en-US" altLang="zh-CN" dirty="0" err="1"/>
              <a:t>installTranslator</a:t>
            </a:r>
            <a:r>
              <a:rPr lang="en-US" altLang="zh-CN" dirty="0"/>
              <a:t>()</a:t>
            </a:r>
            <a:r>
              <a:rPr lang="zh-CN" altLang="zh-CN" dirty="0"/>
              <a:t>读取对应的翻译之后的资源文件。翻译工作者将提供包含有翻译之后的字符串的资源文件“</a:t>
            </a:r>
            <a:r>
              <a:rPr lang="en-US" altLang="zh-CN" dirty="0"/>
              <a:t>*.</a:t>
            </a:r>
            <a:r>
              <a:rPr lang="en-US" altLang="zh-CN" dirty="0" err="1"/>
              <a:t>qm</a:t>
            </a:r>
            <a:r>
              <a:rPr lang="zh-CN" altLang="zh-CN" dirty="0"/>
              <a:t>”，程序员还需要做的是定义</a:t>
            </a:r>
            <a:r>
              <a:rPr lang="en-US" altLang="zh-CN" dirty="0" err="1"/>
              <a:t>QTranslator</a:t>
            </a:r>
            <a:r>
              <a:rPr lang="zh-CN" altLang="zh-CN" dirty="0"/>
              <a:t>对象，并使用</a:t>
            </a:r>
            <a:r>
              <a:rPr lang="en-US" altLang="zh-CN" dirty="0"/>
              <a:t>load()</a:t>
            </a:r>
            <a:r>
              <a:rPr lang="zh-CN" altLang="zh-CN" dirty="0"/>
              <a:t>函数读取相应的“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”文件，利用</a:t>
            </a:r>
            <a:r>
              <a:rPr lang="en-US" altLang="zh-CN" dirty="0" err="1"/>
              <a:t>QCoreApplication</a:t>
            </a:r>
            <a:r>
              <a:rPr lang="en-US" altLang="zh-CN" dirty="0"/>
              <a:t>::</a:t>
            </a:r>
            <a:r>
              <a:rPr lang="en-US" altLang="zh-CN" dirty="0" err="1"/>
              <a:t>installTranslator</a:t>
            </a:r>
            <a:r>
              <a:rPr lang="en-US" altLang="zh-CN" dirty="0"/>
              <a:t>()</a:t>
            </a:r>
            <a:r>
              <a:rPr lang="zh-CN" altLang="zh-CN" dirty="0"/>
              <a:t>函数安装</a:t>
            </a:r>
            <a:r>
              <a:rPr lang="en-US" altLang="zh-CN" dirty="0" err="1"/>
              <a:t>QTranslator</a:t>
            </a:r>
            <a:r>
              <a:rPr lang="zh-CN" altLang="zh-CN" dirty="0"/>
              <a:t>对象。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8910150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14.1.2  </a:t>
            </a:r>
            <a:r>
              <a:rPr lang="zh-CN" altLang="zh-CN" dirty="0"/>
              <a:t>翻译工作：“</a:t>
            </a:r>
            <a:r>
              <a:rPr lang="en-US" altLang="zh-CN" dirty="0"/>
              <a:t>*.qm</a:t>
            </a:r>
            <a:r>
              <a:rPr lang="zh-CN" altLang="zh-CN" dirty="0"/>
              <a:t>”文件的</a:t>
            </a:r>
            <a:r>
              <a:rPr lang="zh-CN" altLang="zh-CN" dirty="0" smtClean="0"/>
              <a:t>生成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）利用</a:t>
            </a:r>
            <a:r>
              <a:rPr lang="en-US" altLang="zh-CN" dirty="0" err="1"/>
              <a:t>lupdate</a:t>
            </a:r>
            <a:r>
              <a:rPr lang="zh-CN" altLang="zh-CN" dirty="0"/>
              <a:t>工具从源代码中扫描并提取需要翻译的字符串，生成“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”文件。类似编译时用到的</a:t>
            </a:r>
            <a:r>
              <a:rPr lang="en-US" altLang="zh-CN" dirty="0" err="1"/>
              <a:t>qmake</a:t>
            </a:r>
            <a:r>
              <a:rPr lang="zh-CN" altLang="zh-CN" dirty="0"/>
              <a:t>，运行</a:t>
            </a:r>
            <a:r>
              <a:rPr lang="en-US" altLang="zh-CN" dirty="0" err="1"/>
              <a:t>lupdate</a:t>
            </a:r>
            <a:r>
              <a:rPr lang="zh-CN" altLang="zh-CN" dirty="0"/>
              <a:t>时也需要指定一个“</a:t>
            </a:r>
            <a:r>
              <a:rPr lang="en-US" altLang="zh-CN" dirty="0"/>
              <a:t>.pro</a:t>
            </a:r>
            <a:r>
              <a:rPr lang="zh-CN" altLang="zh-CN" dirty="0"/>
              <a:t>”的文件，这个“</a:t>
            </a:r>
            <a:r>
              <a:rPr lang="en-US" altLang="zh-CN" dirty="0"/>
              <a:t>.pro</a:t>
            </a:r>
            <a:r>
              <a:rPr lang="zh-CN" altLang="zh-CN" dirty="0"/>
              <a:t>”文件可以单独创建，也可以利用编译时用到的“</a:t>
            </a:r>
            <a:r>
              <a:rPr lang="en-US" altLang="zh-CN" dirty="0"/>
              <a:t>.pro</a:t>
            </a:r>
            <a:r>
              <a:rPr lang="zh-CN" altLang="zh-CN" dirty="0"/>
              <a:t>”文件，只需定义好变量</a:t>
            </a:r>
            <a:r>
              <a:rPr lang="en-US" altLang="zh-CN" dirty="0"/>
              <a:t>TRANSLATIONS</a:t>
            </a:r>
            <a:r>
              <a:rPr lang="zh-CN" altLang="zh-CN" dirty="0"/>
              <a:t>即可，具体用法可以参见本书后面的小例子。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）利用</a:t>
            </a:r>
            <a:r>
              <a:rPr lang="en-US" altLang="zh-CN" dirty="0"/>
              <a:t>linguist</a:t>
            </a:r>
            <a:r>
              <a:rPr lang="zh-CN" altLang="zh-CN" dirty="0"/>
              <a:t>工具来协助完成翻译工作，即打开前面用</a:t>
            </a:r>
            <a:r>
              <a:rPr lang="en-US" altLang="zh-CN" dirty="0" err="1"/>
              <a:t>lupdate</a:t>
            </a:r>
            <a:r>
              <a:rPr lang="zh-CN" altLang="zh-CN" dirty="0"/>
              <a:t>生成的“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”文件，对其中的字符串逐条进行翻译并保存。由于“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”文件采用了</a:t>
            </a:r>
            <a:r>
              <a:rPr lang="en-US" altLang="zh-CN" dirty="0"/>
              <a:t>XML</a:t>
            </a:r>
            <a:r>
              <a:rPr lang="zh-CN" altLang="zh-CN" dirty="0"/>
              <a:t>格式，所以也可以使用其他编辑器来打开“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”文件并翻译。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）利用</a:t>
            </a:r>
            <a:r>
              <a:rPr lang="en-US" altLang="zh-CN" dirty="0" err="1"/>
              <a:t>lrelease</a:t>
            </a:r>
            <a:r>
              <a:rPr lang="zh-CN" altLang="zh-CN" dirty="0"/>
              <a:t>工具处理翻译好的“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”文件，生成格式更为紧凑的“</a:t>
            </a:r>
            <a:r>
              <a:rPr lang="en-US" altLang="zh-CN" dirty="0"/>
              <a:t>.</a:t>
            </a:r>
            <a:r>
              <a:rPr lang="en-US" altLang="zh-CN" dirty="0" err="1"/>
              <a:t>qm</a:t>
            </a:r>
            <a:r>
              <a:rPr lang="zh-CN" altLang="zh-CN" dirty="0"/>
              <a:t>”文件。这便是翻译工作者最终需要提供的资源文件，它所占的空间比“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”文件小，但基本不具有可读性，只有</a:t>
            </a:r>
            <a:r>
              <a:rPr lang="en-US" altLang="zh-CN" dirty="0" err="1"/>
              <a:t>QTranslator</a:t>
            </a:r>
            <a:r>
              <a:rPr lang="zh-CN" altLang="zh-CN" dirty="0"/>
              <a:t>能够正确地识别它。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4288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zh-CN" altLang="zh-CN" dirty="0"/>
              <a:t>【实例】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14.2.1  </a:t>
            </a:r>
            <a:r>
              <a:rPr lang="zh-CN" altLang="zh-CN" sz="2000" b="1" dirty="0">
                <a:solidFill>
                  <a:srgbClr val="C00000"/>
                </a:solidFill>
              </a:rPr>
              <a:t>简单测试</a:t>
            </a:r>
          </a:p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CH1401</a:t>
            </a:r>
            <a:r>
              <a:rPr lang="zh-CN" altLang="zh-CN" dirty="0"/>
              <a:t>）多国语言国际化。</a:t>
            </a:r>
          </a:p>
          <a:p>
            <a:pPr indent="446088"/>
            <a:r>
              <a:rPr lang="zh-CN" altLang="zh-CN" b="1" dirty="0">
                <a:solidFill>
                  <a:srgbClr val="00B050"/>
                </a:solidFill>
              </a:rPr>
              <a:t>操作步骤如下。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）新建一个</a:t>
            </a:r>
            <a:r>
              <a:rPr lang="en-US" altLang="zh-CN" dirty="0"/>
              <a:t>GUI</a:t>
            </a:r>
            <a:r>
              <a:rPr lang="zh-CN" altLang="zh-CN" dirty="0"/>
              <a:t>工程“</a:t>
            </a:r>
            <a:r>
              <a:rPr lang="en-US" altLang="zh-CN" dirty="0"/>
              <a:t>TestHello.pro</a:t>
            </a:r>
            <a:r>
              <a:rPr lang="zh-CN" altLang="zh-CN" dirty="0"/>
              <a:t>”，在</a:t>
            </a:r>
            <a:r>
              <a:rPr lang="en-US" altLang="zh-CN" dirty="0"/>
              <a:t>UI</a:t>
            </a:r>
            <a:r>
              <a:rPr lang="zh-CN" altLang="zh-CN" dirty="0"/>
              <a:t>界面上添加两个按钮，并分别将文本修改为</a:t>
            </a:r>
            <a:r>
              <a:rPr lang="en-US" altLang="zh-CN" dirty="0"/>
              <a:t>hello</a:t>
            </a:r>
            <a:r>
              <a:rPr lang="zh-CN" altLang="zh-CN" dirty="0"/>
              <a:t>、</a:t>
            </a:r>
            <a:r>
              <a:rPr lang="en-US" altLang="zh-CN" dirty="0"/>
              <a:t>china</a:t>
            </a:r>
            <a:r>
              <a:rPr lang="zh-CN" altLang="zh-CN" dirty="0"/>
              <a:t>，如图</a:t>
            </a:r>
            <a:r>
              <a:rPr lang="en-US" altLang="zh-CN" dirty="0"/>
              <a:t>14.1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996951"/>
            <a:ext cx="3737967" cy="284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3388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2996952"/>
            <a:ext cx="820891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340768"/>
            <a:ext cx="820891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14.2.1  </a:t>
            </a:r>
            <a:r>
              <a:rPr lang="zh-CN" altLang="zh-CN" dirty="0"/>
              <a:t>简单</a:t>
            </a:r>
            <a:r>
              <a:rPr lang="zh-CN" altLang="zh-CN" dirty="0" smtClean="0"/>
              <a:t>测试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）修改“</a:t>
            </a:r>
            <a:r>
              <a:rPr lang="en-US" altLang="zh-CN" dirty="0"/>
              <a:t>TestHello.pro</a:t>
            </a:r>
            <a:r>
              <a:rPr lang="zh-CN" altLang="zh-CN" dirty="0"/>
              <a:t>”文件，添加如下代码：</a:t>
            </a:r>
          </a:p>
          <a:p>
            <a:pPr indent="446088"/>
            <a:r>
              <a:rPr lang="en-US" altLang="zh-CN" dirty="0"/>
              <a:t>TRANSLATIONS = </a:t>
            </a:r>
            <a:r>
              <a:rPr lang="en-US" altLang="zh-CN" dirty="0" err="1"/>
              <a:t>TestHello.ts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）编译。记住，一定要先编译，假如没有编译就进行下面的步骤，生成的“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”文件只是一个仅有标题栏的框架。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）编译完成后，选择“开始”→“所有程序”→“</a:t>
            </a:r>
            <a:r>
              <a:rPr lang="en-US" altLang="zh-CN" dirty="0" err="1"/>
              <a:t>Qt</a:t>
            </a:r>
            <a:r>
              <a:rPr lang="en-US" altLang="zh-CN" dirty="0"/>
              <a:t> 5.8.0</a:t>
            </a:r>
            <a:r>
              <a:rPr lang="zh-CN" altLang="zh-CN" dirty="0"/>
              <a:t>”→“</a:t>
            </a:r>
            <a:r>
              <a:rPr lang="en-US" altLang="zh-CN" dirty="0"/>
              <a:t>5.8</a:t>
            </a:r>
            <a:r>
              <a:rPr lang="zh-CN" altLang="zh-CN" dirty="0"/>
              <a:t>”→“</a:t>
            </a:r>
            <a:r>
              <a:rPr lang="en-US" altLang="zh-CN" dirty="0" err="1"/>
              <a:t>MinGW</a:t>
            </a:r>
            <a:r>
              <a:rPr lang="en-US" altLang="zh-CN" dirty="0"/>
              <a:t> 5.3.0 (32-bit)</a:t>
            </a:r>
            <a:r>
              <a:rPr lang="zh-CN" altLang="zh-CN" dirty="0"/>
              <a:t>”→“</a:t>
            </a:r>
            <a:r>
              <a:rPr lang="en-US" altLang="zh-CN" dirty="0" err="1"/>
              <a:t>Qt</a:t>
            </a:r>
            <a:r>
              <a:rPr lang="en-US" altLang="zh-CN" dirty="0"/>
              <a:t> 5.8 for Desktop (</a:t>
            </a:r>
            <a:r>
              <a:rPr lang="en-US" altLang="zh-CN" dirty="0" err="1"/>
              <a:t>MinGW</a:t>
            </a:r>
            <a:r>
              <a:rPr lang="en-US" altLang="zh-CN" dirty="0"/>
              <a:t> 5.3.0 32 bit)</a:t>
            </a:r>
            <a:r>
              <a:rPr lang="zh-CN" altLang="zh-CN" dirty="0"/>
              <a:t>”菜单项，打开命令行窗口，进入“</a:t>
            </a:r>
            <a:r>
              <a:rPr lang="en-US" altLang="zh-CN" dirty="0"/>
              <a:t>TestHello.pro</a:t>
            </a:r>
            <a:r>
              <a:rPr lang="zh-CN" altLang="zh-CN" dirty="0"/>
              <a:t>”工程目录，执行命令：</a:t>
            </a:r>
          </a:p>
          <a:p>
            <a:pPr indent="446088"/>
            <a:r>
              <a:rPr lang="en-US" altLang="zh-CN" dirty="0" err="1"/>
              <a:t>lupdate</a:t>
            </a:r>
            <a:r>
              <a:rPr lang="en-US" altLang="zh-CN" dirty="0"/>
              <a:t> TestHello.pro</a:t>
            </a:r>
            <a:endParaRPr lang="zh-CN" altLang="zh-CN" dirty="0"/>
          </a:p>
          <a:p>
            <a:pPr indent="446088"/>
            <a:r>
              <a:rPr lang="zh-CN" altLang="zh-CN" dirty="0"/>
              <a:t>在工程下生成一个“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zh-CN" dirty="0"/>
              <a:t>”文件，假如没有编译，将提示“</a:t>
            </a:r>
            <a:r>
              <a:rPr lang="en-US" altLang="zh-CN" dirty="0"/>
              <a:t>Found 1 source text</a:t>
            </a:r>
            <a:r>
              <a:rPr lang="zh-CN" altLang="zh-CN" dirty="0"/>
              <a:t>”。若已经编译，就将提示“</a:t>
            </a:r>
            <a:r>
              <a:rPr lang="en-US" altLang="zh-CN" dirty="0"/>
              <a:t>Found 3 source text(s)</a:t>
            </a:r>
            <a:r>
              <a:rPr lang="zh-CN" altLang="zh-CN" dirty="0"/>
              <a:t>”，如图</a:t>
            </a:r>
            <a:r>
              <a:rPr lang="en-US" altLang="zh-CN" dirty="0"/>
              <a:t>14.2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4392488" cy="28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81803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14.2.1  </a:t>
            </a:r>
            <a:r>
              <a:rPr lang="zh-CN" altLang="zh-CN" dirty="0"/>
              <a:t>简单测试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）选择“开始”→“所有程序”→“</a:t>
            </a:r>
            <a:r>
              <a:rPr lang="en-US" altLang="zh-CN" dirty="0" err="1"/>
              <a:t>Qt</a:t>
            </a:r>
            <a:r>
              <a:rPr lang="en-US" altLang="zh-CN" dirty="0"/>
              <a:t> 5.8.0</a:t>
            </a:r>
            <a:r>
              <a:rPr lang="zh-CN" altLang="zh-CN" dirty="0"/>
              <a:t>”→“</a:t>
            </a:r>
            <a:r>
              <a:rPr lang="en-US" altLang="zh-CN" dirty="0"/>
              <a:t>5.8</a:t>
            </a:r>
            <a:r>
              <a:rPr lang="zh-CN" altLang="zh-CN" dirty="0"/>
              <a:t>”→“</a:t>
            </a:r>
            <a:r>
              <a:rPr lang="en-US" altLang="zh-CN" dirty="0" err="1"/>
              <a:t>MinGW</a:t>
            </a:r>
            <a:r>
              <a:rPr lang="en-US" altLang="zh-CN" dirty="0"/>
              <a:t> 5.3.0 (32-bit)</a:t>
            </a:r>
            <a:r>
              <a:rPr lang="zh-CN" altLang="zh-CN" dirty="0"/>
              <a:t>”→“</a:t>
            </a:r>
            <a:r>
              <a:rPr lang="en-US" altLang="zh-CN" dirty="0"/>
              <a:t>Linguist</a:t>
            </a:r>
            <a:r>
              <a:rPr lang="zh-CN" altLang="zh-CN" dirty="0"/>
              <a:t>”菜单项，运行</a:t>
            </a:r>
            <a:r>
              <a:rPr lang="en-US" altLang="zh-CN" dirty="0" err="1"/>
              <a:t>Qt</a:t>
            </a:r>
            <a:r>
              <a:rPr lang="zh-CN" altLang="zh-CN" dirty="0"/>
              <a:t>自带工具</a:t>
            </a:r>
            <a:r>
              <a:rPr lang="en-US" altLang="zh-CN" dirty="0"/>
              <a:t>Linguist</a:t>
            </a:r>
            <a:r>
              <a:rPr lang="zh-CN" altLang="zh-CN" dirty="0"/>
              <a:t>（</a:t>
            </a:r>
            <a:r>
              <a:rPr lang="en-US" altLang="zh-CN" dirty="0" err="1"/>
              <a:t>Qt</a:t>
            </a:r>
            <a:r>
              <a:rPr lang="en-US" altLang="zh-CN" dirty="0"/>
              <a:t> </a:t>
            </a:r>
            <a:r>
              <a:rPr lang="zh-CN" altLang="zh-CN" dirty="0"/>
              <a:t>语言家），其主界面如图</a:t>
            </a:r>
            <a:r>
              <a:rPr lang="en-US" altLang="zh-CN" dirty="0"/>
              <a:t>14.3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39353"/>
            <a:ext cx="5328592" cy="439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757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14.2.1  </a:t>
            </a:r>
            <a:r>
              <a:rPr lang="zh-CN" altLang="zh-CN" dirty="0"/>
              <a:t>简单测试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在主界面上选择“文件”→“打开”命令，选择“</a:t>
            </a:r>
            <a:r>
              <a:rPr lang="en-US" altLang="zh-CN" dirty="0" err="1"/>
              <a:t>TestHello.ts</a:t>
            </a:r>
            <a:r>
              <a:rPr lang="zh-CN" altLang="zh-CN" dirty="0"/>
              <a:t>”文件，单击“打开”按钮，根据需要设置源语言和目标语言，此处为默认状态：源语言为任意国家语言，目标语言为</a:t>
            </a:r>
            <a:r>
              <a:rPr lang="en-US" altLang="zh-CN" dirty="0"/>
              <a:t>China</a:t>
            </a:r>
            <a:r>
              <a:rPr lang="zh-CN" altLang="zh-CN" dirty="0"/>
              <a:t>的</a:t>
            </a:r>
            <a:r>
              <a:rPr lang="en-US" altLang="zh-CN" dirty="0"/>
              <a:t>Chinese</a:t>
            </a:r>
            <a:r>
              <a:rPr lang="zh-CN" altLang="zh-CN" dirty="0"/>
              <a:t>，如图</a:t>
            </a:r>
            <a:r>
              <a:rPr lang="en-US" altLang="zh-CN" dirty="0"/>
              <a:t>14.4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53728"/>
              </p:ext>
            </p:extLst>
          </p:nvPr>
        </p:nvGraphicFramePr>
        <p:xfrm>
          <a:off x="1516673" y="2060848"/>
          <a:ext cx="6110654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3" imgW="5086873" imgH="2881980" progId="Visio.Drawing.11">
                  <p:embed/>
                </p:oleObj>
              </mc:Choice>
              <mc:Fallback>
                <p:oleObj name="Visio" r:id="rId3" imgW="5086873" imgH="28819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673" y="2060848"/>
                        <a:ext cx="6110654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87478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14.2.1  </a:t>
            </a:r>
            <a:r>
              <a:rPr lang="zh-CN" altLang="zh-CN" dirty="0"/>
              <a:t>简单测试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）在第二栏中选择要翻译的字符串，在下面两行中输入对应的翻译文字，单击上面的</a:t>
            </a: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按钮</a:t>
            </a:r>
            <a:r>
              <a:rPr lang="zh-CN" altLang="zh-CN" dirty="0"/>
              <a:t>，如图</a:t>
            </a:r>
            <a:r>
              <a:rPr lang="en-US" altLang="zh-CN" dirty="0"/>
              <a:t>14.5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18977"/>
            <a:ext cx="278879" cy="27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76004"/>
            <a:ext cx="4896544" cy="404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7694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</TotalTime>
  <Words>1600</Words>
  <Application>Microsoft Office PowerPoint</Application>
  <PresentationFormat>全屏显示(4:3)</PresentationFormat>
  <Paragraphs>157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主题1</vt:lpstr>
      <vt:lpstr>Visio</vt:lpstr>
      <vt:lpstr>第14章 Qt 5多国语言国际化</vt:lpstr>
      <vt:lpstr>14.1  基本概念</vt:lpstr>
      <vt:lpstr>14.1.1  国际化支持的实现</vt:lpstr>
      <vt:lpstr>14.1.2  翻译工作：“*.qm”文件的生成</vt:lpstr>
      <vt:lpstr>14.2 【实例】</vt:lpstr>
      <vt:lpstr>14.2.1  简单测试</vt:lpstr>
      <vt:lpstr>14.2.1  简单测试</vt:lpstr>
      <vt:lpstr>14.2.1  简单测试</vt:lpstr>
      <vt:lpstr>14.2.1  简单测试</vt:lpstr>
      <vt:lpstr>14.2.1  简单测试</vt:lpstr>
      <vt:lpstr>14.2.1  简单测试</vt:lpstr>
      <vt:lpstr>14.2.1  简单测试</vt:lpstr>
      <vt:lpstr>14.2.2  选择语言翻译文字</vt:lpstr>
      <vt:lpstr>14.2.2  选择语言翻译文字</vt:lpstr>
      <vt:lpstr>14.2.2  选择语言翻译文字</vt:lpstr>
      <vt:lpstr>14.2.2  选择语言翻译文字</vt:lpstr>
      <vt:lpstr>14.2.2  选择语言翻译文字</vt:lpstr>
      <vt:lpstr>14.2.2  选择语言翻译文字</vt:lpstr>
      <vt:lpstr>14.2.2  选择语言翻译文字</vt:lpstr>
      <vt:lpstr>14.2.2  选择语言翻译文字</vt:lpstr>
      <vt:lpstr>14.2.2  选择语言翻译文字</vt:lpstr>
      <vt:lpstr>14.2.2  选择语言翻译文字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第14章 Qt 5多国语言国际化</dc:title>
  <dc:creator>User</dc:creator>
  <cp:lastModifiedBy>User</cp:lastModifiedBy>
  <cp:revision>5</cp:revision>
  <dcterms:created xsi:type="dcterms:W3CDTF">2017-05-20T02:08:48Z</dcterms:created>
  <dcterms:modified xsi:type="dcterms:W3CDTF">2017-05-22T01:22:25Z</dcterms:modified>
</cp:coreProperties>
</file>