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C0A9AE5-A56F-4B5F-B45B-A4E0ECED0279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D7F4387-746F-41ED-9901-19B6357B80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553200" y="62118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0FA6AACA-06FB-4A17-83E2-961DAC37C17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pPr algn="r"/>
              <a:t>‹#›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A9AE5-A56F-4B5F-B45B-A4E0ECED0279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F4387-746F-41ED-9901-19B6357B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4253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44450"/>
            <a:ext cx="2135187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4450"/>
            <a:ext cx="625316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A9AE5-A56F-4B5F-B45B-A4E0ECED0279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F4387-746F-41ED-9901-19B6357B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333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A9AE5-A56F-4B5F-B45B-A4E0ECED0279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F4387-746F-41ED-9901-19B6357B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11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A9AE5-A56F-4B5F-B45B-A4E0ECED0279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F4387-746F-41ED-9901-19B6357B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367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A9AE5-A56F-4B5F-B45B-A4E0ECED0279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F4387-746F-41ED-9901-19B6357B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225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A9AE5-A56F-4B5F-B45B-A4E0ECED0279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F4387-746F-41ED-9901-19B6357B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2890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 lang="zh-CN" altLang="en-US" sz="3600" b="0" u="none" cap="all" spc="0" dirty="0">
                <a:ln w="9000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A9AE5-A56F-4B5F-B45B-A4E0ECED0279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F4387-746F-41ED-9901-19B6357B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578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A9AE5-A56F-4B5F-B45B-A4E0ECED0279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F4387-746F-41ED-9901-19B6357B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7715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A9AE5-A56F-4B5F-B45B-A4E0ECED0279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F4387-746F-41ED-9901-19B6357B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3575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A9AE5-A56F-4B5F-B45B-A4E0ECED0279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F4387-746F-41ED-9901-19B6357B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0905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44450"/>
            <a:ext cx="8540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908050"/>
            <a:ext cx="85407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</a:t>
            </a:r>
          </a:p>
          <a:p>
            <a:pPr lvl="1"/>
            <a:r>
              <a:rPr lang="zh-CN" altLang="en-US" smtClean="0"/>
              <a:t>第二層</a:t>
            </a:r>
          </a:p>
          <a:p>
            <a:pPr lvl="2"/>
            <a:r>
              <a:rPr lang="zh-CN" altLang="en-US" smtClean="0"/>
              <a:t>第三層</a:t>
            </a:r>
          </a:p>
          <a:p>
            <a:pPr lvl="3"/>
            <a:r>
              <a:rPr lang="zh-CN" altLang="en-US" smtClean="0"/>
              <a:t>第四層</a:t>
            </a:r>
          </a:p>
          <a:p>
            <a:pPr lvl="4"/>
            <a:r>
              <a:rPr lang="zh-CN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C0A9AE5-A56F-4B5F-B45B-A4E0ECED0279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473825"/>
            <a:ext cx="2289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7F4387-746F-41ED-9901-19B6357B80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1616;&#21333;&#65289;&#65288;CH303&#65289;.tx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12304;&#20363;&#12305;&#65288;&#38590;&#24230;&#19968;&#33324;&#65289;&#65288;CH304&#65289;-2.txt" TargetMode="External"/><Relationship Id="rId2" Type="http://schemas.openxmlformats.org/officeDocument/2006/relationships/hyperlink" Target="&#12304;&#20363;&#12305;&#65288;&#38590;&#24230;&#19968;&#33324;&#65289;&#65288;CH304&#65289;-1.tx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1616;&#21333;&#65289;&#65288;CH301&#65289;.tx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1616;&#21333;&#65289;&#65288;CH302&#65289;.txt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3</a:t>
            </a:r>
            <a:r>
              <a:rPr lang="zh-CN" altLang="zh-CN" dirty="0" smtClean="0"/>
              <a:t>章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Qt</a:t>
            </a:r>
            <a:r>
              <a:rPr lang="en-US" altLang="zh-CN" b="1" dirty="0" smtClean="0"/>
              <a:t> </a:t>
            </a:r>
            <a:r>
              <a:rPr lang="en-US" altLang="zh-CN" b="1" dirty="0"/>
              <a:t>5</a:t>
            </a:r>
            <a:r>
              <a:rPr lang="zh-CN" altLang="zh-CN" dirty="0"/>
              <a:t>布局</a:t>
            </a:r>
            <a:r>
              <a:rPr lang="zh-CN" altLang="zh-CN" dirty="0" smtClean="0"/>
              <a:t>管理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075656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3.1  </a:t>
            </a:r>
            <a:r>
              <a:rPr lang="zh-CN" altLang="zh-CN" sz="2400" b="1" dirty="0">
                <a:hlinkClick r:id="rId2" action="ppaction://hlinksldjump"/>
              </a:rPr>
              <a:t>分割窗口</a:t>
            </a:r>
            <a:r>
              <a:rPr lang="en-US" altLang="zh-CN" sz="2400" b="1" dirty="0" err="1">
                <a:hlinkClick r:id="rId2" action="ppaction://hlinksldjump"/>
              </a:rPr>
              <a:t>QSplitter</a:t>
            </a:r>
            <a:r>
              <a:rPr lang="zh-CN" altLang="zh-CN" sz="2400" b="1" dirty="0" smtClean="0">
                <a:hlinkClick r:id="rId2" action="ppaction://hlinksldjump"/>
              </a:rPr>
              <a:t>类</a:t>
            </a:r>
            <a:endParaRPr lang="zh-CN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2852936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3.2  </a:t>
            </a:r>
            <a:r>
              <a:rPr lang="zh-CN" altLang="zh-CN" sz="2400" b="1" dirty="0">
                <a:hlinkClick r:id="rId3" action="ppaction://hlinksldjump"/>
              </a:rPr>
              <a:t>停靠窗口</a:t>
            </a:r>
            <a:r>
              <a:rPr lang="en-US" altLang="zh-CN" sz="2400" b="1" dirty="0" err="1">
                <a:hlinkClick r:id="rId3" action="ppaction://hlinksldjump"/>
              </a:rPr>
              <a:t>QDockWidget</a:t>
            </a:r>
            <a:r>
              <a:rPr lang="zh-CN" altLang="zh-CN" sz="2400" b="1" dirty="0">
                <a:hlinkClick r:id="rId3" action="ppaction://hlinksldjump"/>
              </a:rPr>
              <a:t>类</a:t>
            </a:r>
            <a:endParaRPr lang="zh-CN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3630216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4" action="ppaction://hlinksldjump"/>
              </a:rPr>
              <a:t>3.3  </a:t>
            </a:r>
            <a:r>
              <a:rPr lang="zh-CN" altLang="zh-CN" sz="2400" b="1" dirty="0">
                <a:hlinkClick r:id="rId4" action="ppaction://hlinksldjump"/>
              </a:rPr>
              <a:t>堆栈窗体</a:t>
            </a:r>
            <a:r>
              <a:rPr lang="en-US" altLang="zh-CN" sz="2400" b="1" dirty="0" err="1">
                <a:hlinkClick r:id="rId4" action="ppaction://hlinksldjump"/>
              </a:rPr>
              <a:t>QStackedWidget</a:t>
            </a:r>
            <a:r>
              <a:rPr lang="zh-CN" altLang="zh-CN" sz="2400" b="1" dirty="0">
                <a:hlinkClick r:id="rId4" action="ppaction://hlinksldjump"/>
              </a:rPr>
              <a:t>类</a:t>
            </a:r>
            <a:endParaRPr lang="zh-CN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67744" y="4407496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5" action="ppaction://hlinksldjump"/>
              </a:rPr>
              <a:t>3.4  </a:t>
            </a:r>
            <a:r>
              <a:rPr lang="zh-CN" altLang="zh-CN" sz="2400" b="1" dirty="0">
                <a:hlinkClick r:id="rId5" action="ppaction://hlinksldjump"/>
              </a:rPr>
              <a:t>基本布局（</a:t>
            </a:r>
            <a:r>
              <a:rPr lang="en-US" altLang="zh-CN" sz="2400" b="1" dirty="0" err="1">
                <a:hlinkClick r:id="rId5" action="ppaction://hlinksldjump"/>
              </a:rPr>
              <a:t>QLayout</a:t>
            </a:r>
            <a:r>
              <a:rPr lang="zh-CN" altLang="zh-CN" sz="2400" b="1" dirty="0">
                <a:hlinkClick r:id="rId5" action="ppaction://hlinksldjump"/>
              </a:rPr>
              <a:t>）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55179748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2132856"/>
            <a:ext cx="7992888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zh-CN" dirty="0"/>
              <a:t>停靠窗口</a:t>
            </a:r>
            <a:r>
              <a:rPr lang="en-US" altLang="zh-CN" dirty="0" err="1"/>
              <a:t>QDockWidget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35292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）在“</a:t>
            </a:r>
            <a:r>
              <a:rPr lang="en-US" altLang="zh-CN" dirty="0"/>
              <a:t>dockwindows.cpp</a:t>
            </a:r>
            <a:r>
              <a:rPr lang="zh-CN" altLang="zh-CN" dirty="0"/>
              <a:t>”文件的开始部分加入以下头文件：</a:t>
            </a:r>
          </a:p>
          <a:p>
            <a:pPr indent="446088"/>
            <a:r>
              <a:rPr lang="en-US" altLang="zh-CN" dirty="0"/>
              <a:t>#include&lt;</a:t>
            </a:r>
            <a:r>
              <a:rPr lang="en-US" altLang="zh-CN" dirty="0" err="1"/>
              <a:t>QTextEdit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#include&lt;</a:t>
            </a:r>
            <a:r>
              <a:rPr lang="en-US" altLang="zh-CN" dirty="0" err="1"/>
              <a:t>QDockWidget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）运行程序，显示效果如图</a:t>
            </a:r>
            <a:r>
              <a:rPr lang="en-US" altLang="zh-CN" dirty="0"/>
              <a:t>3.2</a:t>
            </a:r>
            <a:r>
              <a:rPr lang="zh-CN" altLang="zh-CN" dirty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32507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 </a:t>
            </a:r>
            <a:r>
              <a:rPr lang="zh-CN" altLang="zh-CN" dirty="0"/>
              <a:t>堆栈窗体</a:t>
            </a:r>
            <a:r>
              <a:rPr lang="en-US" altLang="zh-CN" dirty="0" err="1"/>
              <a:t>QStackedWidget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CH303</a:t>
            </a:r>
            <a:r>
              <a:rPr lang="zh-CN" altLang="zh-CN" dirty="0"/>
              <a:t>）堆栈窗体</a:t>
            </a:r>
            <a:r>
              <a:rPr lang="en-US" altLang="zh-CN" dirty="0" err="1"/>
              <a:t>QStackedWidget</a:t>
            </a:r>
            <a:r>
              <a:rPr lang="zh-CN" altLang="zh-CN" dirty="0"/>
              <a:t>类的使用，当选择左侧列表框中不同的选项时，右侧显示所选的不同的窗体。在此使用列表框</a:t>
            </a:r>
            <a:r>
              <a:rPr lang="en-US" altLang="zh-CN" dirty="0" err="1"/>
              <a:t>QListWidget</a:t>
            </a:r>
            <a:r>
              <a:rPr lang="zh-CN" altLang="zh-CN" dirty="0"/>
              <a:t>，效果如图</a:t>
            </a:r>
            <a:r>
              <a:rPr lang="en-US" altLang="zh-CN" dirty="0"/>
              <a:t>3.4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06170"/>
            <a:ext cx="4896544" cy="332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57521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 </a:t>
            </a:r>
            <a:r>
              <a:rPr lang="zh-CN" altLang="zh-CN" dirty="0"/>
              <a:t>堆栈窗体</a:t>
            </a:r>
            <a:r>
              <a:rPr lang="en-US" altLang="zh-CN" dirty="0" err="1"/>
              <a:t>QStackedWidget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本实例是采用编写代码的方式实现的，具体步骤如下：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 err="1"/>
              <a:t>StackedWidget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QDialog</a:t>
            </a:r>
            <a:r>
              <a:rPr lang="zh-CN" altLang="zh-CN" dirty="0"/>
              <a:t>”，类名命名为“</a:t>
            </a:r>
            <a:r>
              <a:rPr lang="en-US" altLang="zh-CN" dirty="0" err="1"/>
              <a:t>StackDlg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“创建界面”复选框的选中状态，如图</a:t>
            </a:r>
            <a:r>
              <a:rPr lang="en-US" altLang="zh-CN" dirty="0"/>
              <a:t>3.5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6912768" cy="346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82804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32093" y="4941168"/>
            <a:ext cx="8136904" cy="7116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1412776"/>
            <a:ext cx="8136904" cy="32403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 </a:t>
            </a:r>
            <a:r>
              <a:rPr lang="zh-CN" altLang="zh-CN" dirty="0"/>
              <a:t>堆栈窗体</a:t>
            </a:r>
            <a:r>
              <a:rPr lang="en-US" altLang="zh-CN" dirty="0" err="1"/>
              <a:t>QStackedWidget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）打开“</a:t>
            </a:r>
            <a:r>
              <a:rPr lang="en-US" altLang="zh-CN" dirty="0" err="1"/>
              <a:t>stackdlg.h</a:t>
            </a:r>
            <a:r>
              <a:rPr lang="zh-CN" altLang="zh-CN" dirty="0"/>
              <a:t>”文件，添加如下加黑代码：</a:t>
            </a:r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StackDlg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QDialog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StackDlg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~</a:t>
            </a:r>
            <a:r>
              <a:rPr lang="en-US" altLang="zh-CN" sz="1600" dirty="0" err="1"/>
              <a:t>StackDlg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b="1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b="1" dirty="0" err="1"/>
              <a:t>QListWidget</a:t>
            </a:r>
            <a:r>
              <a:rPr lang="en-US" altLang="zh-CN" sz="1600" b="1" dirty="0"/>
              <a:t> *list;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b="1" dirty="0" err="1"/>
              <a:t>QStackedWidget</a:t>
            </a:r>
            <a:r>
              <a:rPr lang="en-US" altLang="zh-CN" sz="1600" b="1" dirty="0"/>
              <a:t> *stack;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b="1" dirty="0" err="1"/>
              <a:t>QLabel</a:t>
            </a:r>
            <a:r>
              <a:rPr lang="en-US" altLang="zh-CN" sz="1600" b="1" dirty="0"/>
              <a:t> *label1;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b="1" dirty="0" err="1"/>
              <a:t>QLabel</a:t>
            </a:r>
            <a:r>
              <a:rPr lang="en-US" altLang="zh-CN" sz="1600" b="1" dirty="0"/>
              <a:t> *label2;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b="1" dirty="0" err="1"/>
              <a:t>QLabel</a:t>
            </a:r>
            <a:r>
              <a:rPr lang="en-US" altLang="zh-CN" sz="1600" b="1" dirty="0"/>
              <a:t> *label3;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r>
              <a:rPr lang="zh-CN" altLang="zh-CN" dirty="0"/>
              <a:t>在文件开始部分添加以下头文件：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QListWidget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QStackedWidget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）打开“</a:t>
            </a:r>
            <a:r>
              <a:rPr lang="en-US" altLang="zh-CN" dirty="0"/>
              <a:t>stackdlg.cpp</a:t>
            </a:r>
            <a:r>
              <a:rPr lang="zh-CN" altLang="zh-CN" dirty="0"/>
              <a:t>”文件，在</a:t>
            </a:r>
            <a:r>
              <a:rPr lang="zh-CN" altLang="zh-CN" dirty="0">
                <a:hlinkClick r:id="rId2" action="ppaction://hlinkfile"/>
              </a:rPr>
              <a:t>停靠窗体</a:t>
            </a:r>
            <a:r>
              <a:rPr lang="en-US" altLang="zh-CN" dirty="0" err="1">
                <a:hlinkClick r:id="rId2" action="ppaction://hlinkfile"/>
              </a:rPr>
              <a:t>StackDlg</a:t>
            </a:r>
            <a:r>
              <a:rPr lang="zh-CN" altLang="zh-CN" dirty="0">
                <a:hlinkClick r:id="rId2" action="ppaction://hlinkfile"/>
              </a:rPr>
              <a:t>类的构造函数中添加如下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484350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4869160"/>
            <a:ext cx="820891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 </a:t>
            </a:r>
            <a:r>
              <a:rPr lang="zh-CN" altLang="zh-CN" dirty="0"/>
              <a:t>堆栈窗体</a:t>
            </a:r>
            <a:r>
              <a:rPr lang="en-US" altLang="zh-CN" dirty="0" err="1"/>
              <a:t>QStackedWidget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(a) </a:t>
            </a:r>
            <a:r>
              <a:rPr lang="en-US" altLang="zh-CN" b="1" dirty="0" err="1"/>
              <a:t>mainLayout</a:t>
            </a:r>
            <a:r>
              <a:rPr lang="en-US" altLang="zh-CN" b="1" dirty="0"/>
              <a:t>-&gt;</a:t>
            </a:r>
            <a:r>
              <a:rPr lang="en-US" altLang="zh-CN" b="1" dirty="0" err="1"/>
              <a:t>setStretchFactor</a:t>
            </a:r>
            <a:r>
              <a:rPr lang="en-US" altLang="zh-CN" b="1" dirty="0"/>
              <a:t>(list,1)</a:t>
            </a:r>
            <a:r>
              <a:rPr lang="zh-CN" altLang="zh-CN" b="1" dirty="0"/>
              <a:t>：</a:t>
            </a:r>
            <a:r>
              <a:rPr lang="zh-CN" altLang="zh-CN" dirty="0"/>
              <a:t>设定可伸缩控件，第</a:t>
            </a:r>
            <a:r>
              <a:rPr lang="en-US" altLang="zh-CN" dirty="0"/>
              <a:t>1</a:t>
            </a:r>
            <a:r>
              <a:rPr lang="zh-CN" altLang="zh-CN" dirty="0"/>
              <a:t>个参数用于指定设置的控件（序号从</a:t>
            </a:r>
            <a:r>
              <a:rPr lang="en-US" altLang="zh-CN" dirty="0"/>
              <a:t>0</a:t>
            </a:r>
            <a:r>
              <a:rPr lang="zh-CN" altLang="zh-CN" dirty="0"/>
              <a:t>起编号），第</a:t>
            </a:r>
            <a:r>
              <a:rPr lang="en-US" altLang="zh-CN" dirty="0"/>
              <a:t>2</a:t>
            </a:r>
            <a:r>
              <a:rPr lang="zh-CN" altLang="zh-CN" dirty="0"/>
              <a:t>个参数的值大于</a:t>
            </a:r>
            <a:r>
              <a:rPr lang="en-US" altLang="zh-CN" dirty="0"/>
              <a:t>0</a:t>
            </a:r>
            <a:r>
              <a:rPr lang="zh-CN" altLang="zh-CN" dirty="0"/>
              <a:t>则表示此控件为可伸缩控件。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/>
              <a:t>(b) connect(</a:t>
            </a:r>
            <a:r>
              <a:rPr lang="en-US" altLang="zh-CN" b="1" dirty="0" err="1"/>
              <a:t>list,SIGNAL</a:t>
            </a:r>
            <a:r>
              <a:rPr lang="en-US" altLang="zh-CN" b="1" dirty="0"/>
              <a:t>(</a:t>
            </a:r>
            <a:r>
              <a:rPr lang="en-US" altLang="zh-CN" b="1" dirty="0" err="1"/>
              <a:t>currentRowChanged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)),</a:t>
            </a:r>
            <a:r>
              <a:rPr lang="en-US" altLang="zh-CN" b="1" dirty="0" err="1"/>
              <a:t>stack,SLOT</a:t>
            </a:r>
            <a:r>
              <a:rPr lang="en-US" altLang="zh-CN" b="1" dirty="0"/>
              <a:t>(</a:t>
            </a:r>
            <a:r>
              <a:rPr lang="en-US" altLang="zh-CN" b="1" dirty="0" err="1"/>
              <a:t>setCurrentIndex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)))</a:t>
            </a:r>
            <a:r>
              <a:rPr lang="zh-CN" altLang="zh-CN" b="1" dirty="0"/>
              <a:t>：</a:t>
            </a:r>
            <a:r>
              <a:rPr lang="zh-CN" altLang="zh-CN" dirty="0"/>
              <a:t>将</a:t>
            </a:r>
            <a:r>
              <a:rPr lang="en-US" altLang="zh-CN" dirty="0" err="1"/>
              <a:t>QListWidget</a:t>
            </a:r>
            <a:r>
              <a:rPr lang="zh-CN" altLang="zh-CN" dirty="0"/>
              <a:t>的</a:t>
            </a:r>
            <a:r>
              <a:rPr lang="en-US" altLang="zh-CN" dirty="0" err="1"/>
              <a:t>currentRowChanged</a:t>
            </a:r>
            <a:r>
              <a:rPr lang="en-US" altLang="zh-CN" dirty="0"/>
              <a:t>()</a:t>
            </a:r>
            <a:r>
              <a:rPr lang="zh-CN" altLang="zh-CN" dirty="0"/>
              <a:t>信号与堆栈窗体的</a:t>
            </a:r>
            <a:r>
              <a:rPr lang="en-US" altLang="zh-CN" dirty="0" err="1"/>
              <a:t>setCurrentIndex</a:t>
            </a:r>
            <a:r>
              <a:rPr lang="en-US" altLang="zh-CN" dirty="0"/>
              <a:t>()</a:t>
            </a:r>
            <a:r>
              <a:rPr lang="zh-CN" altLang="zh-CN" dirty="0"/>
              <a:t>槽函数连接起来，实现按选择显示窗体。此处的堆栈窗体</a:t>
            </a:r>
            <a:r>
              <a:rPr lang="en-US" altLang="zh-CN" dirty="0"/>
              <a:t>index</a:t>
            </a:r>
            <a:r>
              <a:rPr lang="zh-CN" altLang="zh-CN" dirty="0"/>
              <a:t>按插入的顺序从</a:t>
            </a:r>
            <a:r>
              <a:rPr lang="en-US" altLang="zh-CN" dirty="0"/>
              <a:t>0</a:t>
            </a:r>
            <a:r>
              <a:rPr lang="zh-CN" altLang="zh-CN" dirty="0"/>
              <a:t>起依次排序，与</a:t>
            </a:r>
            <a:r>
              <a:rPr lang="en-US" altLang="zh-CN" dirty="0" err="1"/>
              <a:t>QListWidget</a:t>
            </a:r>
            <a:r>
              <a:rPr lang="zh-CN" altLang="zh-CN" dirty="0"/>
              <a:t>的条目排序相一致。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</a:t>
            </a:r>
            <a:r>
              <a:rPr lang="en-US" altLang="zh-CN" dirty="0"/>
              <a:t>stackdlg.cpp</a:t>
            </a:r>
            <a:r>
              <a:rPr lang="zh-CN" altLang="zh-CN" dirty="0"/>
              <a:t>文件的开始部分加入以下头文件：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QHBoxLayout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）运行程序，显示效果如图</a:t>
            </a:r>
            <a:r>
              <a:rPr lang="en-US" altLang="zh-CN" dirty="0"/>
              <a:t>3.4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293017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基本布局（</a:t>
            </a:r>
            <a:r>
              <a:rPr lang="en-US" altLang="zh-CN" dirty="0" err="1"/>
              <a:t>QLayout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940" y="1303093"/>
            <a:ext cx="856895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dirty="0" err="1"/>
              <a:t>Qt</a:t>
            </a:r>
            <a:r>
              <a:rPr lang="zh-CN" altLang="zh-CN" dirty="0"/>
              <a:t>提供了</a:t>
            </a:r>
            <a:r>
              <a:rPr lang="en-US" altLang="zh-CN" dirty="0" err="1"/>
              <a:t>QHBoxLayout</a:t>
            </a:r>
            <a:r>
              <a:rPr lang="zh-CN" altLang="zh-CN" dirty="0"/>
              <a:t>类、</a:t>
            </a:r>
            <a:r>
              <a:rPr lang="en-US" altLang="zh-CN" dirty="0" err="1"/>
              <a:t>QVBoxLayout</a:t>
            </a:r>
            <a:r>
              <a:rPr lang="zh-CN" altLang="zh-CN" dirty="0"/>
              <a:t>类及</a:t>
            </a:r>
            <a:r>
              <a:rPr lang="en-US" altLang="zh-CN" dirty="0" err="1"/>
              <a:t>QGridLayout</a:t>
            </a:r>
            <a:r>
              <a:rPr lang="zh-CN" altLang="zh-CN" dirty="0"/>
              <a:t>类等的基本布局管理，分别是水平排列布局、垂直排列布局和网格排列布局。它们之间的继承关系如图</a:t>
            </a:r>
            <a:r>
              <a:rPr lang="en-US" altLang="zh-CN" dirty="0"/>
              <a:t>3.6</a:t>
            </a:r>
            <a:r>
              <a:rPr lang="zh-CN" altLang="zh-CN" dirty="0"/>
              <a:t>所示。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6146" name="Picture 2" descr="4t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06123"/>
            <a:ext cx="5407845" cy="20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137483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132856"/>
            <a:ext cx="8136904" cy="259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基本布局（</a:t>
            </a:r>
            <a:r>
              <a:rPr lang="en-US" altLang="zh-CN" dirty="0" err="1"/>
              <a:t>QLayout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布局中常用的方法有</a:t>
            </a:r>
            <a:r>
              <a:rPr lang="en-US" altLang="zh-CN" dirty="0" err="1"/>
              <a:t>addWidget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addLayout</a:t>
            </a:r>
            <a:r>
              <a:rPr lang="en-US" altLang="zh-CN" dirty="0"/>
              <a:t>()</a:t>
            </a:r>
            <a:r>
              <a:rPr lang="zh-CN" altLang="zh-CN" dirty="0"/>
              <a:t>。</a:t>
            </a:r>
          </a:p>
          <a:p>
            <a:pPr indent="446088"/>
            <a:r>
              <a:rPr lang="en-US" altLang="zh-CN" dirty="0" err="1"/>
              <a:t>addWidget</a:t>
            </a:r>
            <a:r>
              <a:rPr lang="en-US" altLang="zh-CN" dirty="0"/>
              <a:t>()</a:t>
            </a:r>
            <a:r>
              <a:rPr lang="zh-CN" altLang="zh-CN" dirty="0"/>
              <a:t>方法用于加入需要布局的控件，方法原型如下：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addWidget</a:t>
            </a:r>
            <a:endParaRPr lang="zh-CN" altLang="zh-CN" dirty="0"/>
          </a:p>
          <a:p>
            <a:pPr indent="446088"/>
            <a:r>
              <a:rPr lang="en-US" altLang="zh-CN" dirty="0"/>
              <a:t>(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QWidget</a:t>
            </a:r>
            <a:r>
              <a:rPr lang="en-US" altLang="zh-CN" dirty="0"/>
              <a:t> *widget,           			//</a:t>
            </a:r>
            <a:r>
              <a:rPr lang="zh-CN" altLang="zh-CN" dirty="0"/>
              <a:t>需要插入的控件对象</a:t>
            </a:r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fromRow</a:t>
            </a:r>
            <a:r>
              <a:rPr lang="en-US" altLang="zh-CN" dirty="0"/>
              <a:t>,              			//</a:t>
            </a:r>
            <a:r>
              <a:rPr lang="zh-CN" altLang="zh-CN" dirty="0"/>
              <a:t>插入的行</a:t>
            </a:r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fromColumn</a:t>
            </a:r>
            <a:r>
              <a:rPr lang="en-US" altLang="zh-CN" dirty="0"/>
              <a:t>,           			//</a:t>
            </a:r>
            <a:r>
              <a:rPr lang="zh-CN" altLang="zh-CN" dirty="0"/>
              <a:t>插入的列</a:t>
            </a:r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rowSpan</a:t>
            </a:r>
            <a:r>
              <a:rPr lang="en-US" altLang="zh-CN" dirty="0"/>
              <a:t>,              			//</a:t>
            </a:r>
            <a:r>
              <a:rPr lang="zh-CN" altLang="zh-CN" dirty="0"/>
              <a:t>表示占用的行数</a:t>
            </a:r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columnSpan</a:t>
            </a:r>
            <a:r>
              <a:rPr lang="en-US" altLang="zh-CN" dirty="0"/>
              <a:t>,           			//</a:t>
            </a:r>
            <a:r>
              <a:rPr lang="zh-CN" altLang="zh-CN" dirty="0"/>
              <a:t>表示占用的列数</a:t>
            </a:r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Qt</a:t>
            </a:r>
            <a:r>
              <a:rPr lang="en-US" altLang="zh-CN" dirty="0"/>
              <a:t>::Alignment  alignment=0  		//</a:t>
            </a:r>
            <a:r>
              <a:rPr lang="zh-CN" altLang="zh-CN" dirty="0"/>
              <a:t>描述各个控件的对齐方式</a:t>
            </a:r>
          </a:p>
          <a:p>
            <a:pPr indent="446088"/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418004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556792"/>
            <a:ext cx="8136904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基本布局（</a:t>
            </a:r>
            <a:r>
              <a:rPr lang="en-US" altLang="zh-CN" dirty="0" err="1"/>
              <a:t>QLayout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dirty="0" err="1"/>
              <a:t>addLayout</a:t>
            </a:r>
            <a:r>
              <a:rPr lang="en-US" altLang="zh-CN" dirty="0"/>
              <a:t>()</a:t>
            </a:r>
            <a:r>
              <a:rPr lang="zh-CN" altLang="zh-CN" dirty="0"/>
              <a:t>方法用于加入子布局，方法原型如下：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addLayout</a:t>
            </a:r>
            <a:endParaRPr lang="zh-CN" altLang="zh-CN" dirty="0"/>
          </a:p>
          <a:p>
            <a:pPr indent="446088"/>
            <a:r>
              <a:rPr lang="en-US" altLang="zh-CN" dirty="0"/>
              <a:t>(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QLayout</a:t>
            </a:r>
            <a:r>
              <a:rPr lang="en-US" altLang="zh-CN" dirty="0"/>
              <a:t> *layout,              		//</a:t>
            </a:r>
            <a:r>
              <a:rPr lang="zh-CN" altLang="zh-CN" dirty="0"/>
              <a:t>表示需要插入的子布局对象</a:t>
            </a:r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row,                      		</a:t>
            </a:r>
            <a:r>
              <a:rPr lang="en-US" altLang="zh-CN" dirty="0" smtClean="0"/>
              <a:t>//</a:t>
            </a:r>
            <a:r>
              <a:rPr lang="zh-CN" altLang="zh-CN" dirty="0"/>
              <a:t>插入的起始行</a:t>
            </a:r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column,                  		</a:t>
            </a:r>
            <a:r>
              <a:rPr lang="en-US" altLang="zh-CN" dirty="0" smtClean="0"/>
              <a:t>//</a:t>
            </a:r>
            <a:r>
              <a:rPr lang="zh-CN" altLang="zh-CN" dirty="0"/>
              <a:t>插入的起始列</a:t>
            </a:r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rowSpan</a:t>
            </a:r>
            <a:r>
              <a:rPr lang="en-US" altLang="zh-CN" dirty="0"/>
              <a:t>,                  		</a:t>
            </a:r>
            <a:r>
              <a:rPr lang="en-US" altLang="zh-CN" dirty="0" smtClean="0"/>
              <a:t>//</a:t>
            </a:r>
            <a:r>
              <a:rPr lang="zh-CN" altLang="zh-CN" dirty="0"/>
              <a:t>表示占用的行数</a:t>
            </a:r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columnSpan</a:t>
            </a:r>
            <a:r>
              <a:rPr lang="en-US" altLang="zh-CN" dirty="0"/>
              <a:t>,               		//</a:t>
            </a:r>
            <a:r>
              <a:rPr lang="zh-CN" altLang="zh-CN" dirty="0"/>
              <a:t>表示占用的列数</a:t>
            </a:r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Qt</a:t>
            </a:r>
            <a:r>
              <a:rPr lang="en-US" altLang="zh-CN" dirty="0"/>
              <a:t>::Alignment alignment=0      	</a:t>
            </a:r>
            <a:r>
              <a:rPr lang="en-US" altLang="zh-CN" dirty="0" smtClean="0"/>
              <a:t>//</a:t>
            </a:r>
            <a:r>
              <a:rPr lang="zh-CN" altLang="zh-CN" dirty="0"/>
              <a:t>指定对齐方式</a:t>
            </a:r>
          </a:p>
          <a:p>
            <a:pPr indent="446088"/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658073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基本布局（</a:t>
            </a:r>
            <a:r>
              <a:rPr lang="en-US" altLang="zh-CN" dirty="0" err="1"/>
              <a:t>QLayout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 （</a:t>
            </a:r>
            <a:r>
              <a:rPr lang="en-US" altLang="zh-CN" dirty="0"/>
              <a:t>CH304</a:t>
            </a:r>
            <a:r>
              <a:rPr lang="zh-CN" altLang="zh-CN" dirty="0"/>
              <a:t>）</a:t>
            </a:r>
            <a:r>
              <a:rPr lang="zh-CN" altLang="zh-CN" dirty="0" smtClean="0"/>
              <a:t>通过</a:t>
            </a:r>
            <a:r>
              <a:rPr lang="zh-CN" altLang="zh-CN" dirty="0"/>
              <a:t>实现一个“用户基本资料修改”的功能表单来介绍如何使用基本布局管理，如</a:t>
            </a:r>
            <a:r>
              <a:rPr lang="en-US" altLang="zh-CN" dirty="0" err="1"/>
              <a:t>QHBoxLayout</a:t>
            </a:r>
            <a:r>
              <a:rPr lang="zh-CN" altLang="zh-CN" dirty="0"/>
              <a:t>类、</a:t>
            </a:r>
            <a:r>
              <a:rPr lang="en-US" altLang="zh-CN" dirty="0" err="1"/>
              <a:t>QVBoxLayout</a:t>
            </a:r>
            <a:r>
              <a:rPr lang="zh-CN" altLang="zh-CN" dirty="0"/>
              <a:t>类及</a:t>
            </a:r>
            <a:r>
              <a:rPr lang="en-US" altLang="zh-CN" dirty="0" err="1"/>
              <a:t>QGridLayout</a:t>
            </a:r>
            <a:r>
              <a:rPr lang="zh-CN" altLang="zh-CN" dirty="0"/>
              <a:t>类，效果如图</a:t>
            </a:r>
            <a:r>
              <a:rPr lang="en-US" altLang="zh-CN" dirty="0"/>
              <a:t>3.7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276871"/>
            <a:ext cx="5976664" cy="404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712071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基本布局（</a:t>
            </a:r>
            <a:r>
              <a:rPr lang="en-US" altLang="zh-CN" dirty="0" err="1"/>
              <a:t>QLayout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本实例共用到四个布局管理器，分别是</a:t>
            </a:r>
            <a:r>
              <a:rPr lang="en-US" altLang="zh-CN" dirty="0" err="1"/>
              <a:t>LeftLayout</a:t>
            </a:r>
            <a:r>
              <a:rPr lang="zh-CN" altLang="zh-CN" dirty="0"/>
              <a:t>、</a:t>
            </a:r>
            <a:r>
              <a:rPr lang="en-US" altLang="zh-CN" dirty="0" err="1"/>
              <a:t>RightLayout</a:t>
            </a:r>
            <a:r>
              <a:rPr lang="zh-CN" altLang="zh-CN" dirty="0"/>
              <a:t>、</a:t>
            </a:r>
            <a:r>
              <a:rPr lang="en-US" altLang="zh-CN" dirty="0" err="1"/>
              <a:t>BottomLayout</a:t>
            </a:r>
            <a:r>
              <a:rPr lang="zh-CN" altLang="zh-CN" dirty="0"/>
              <a:t>和</a:t>
            </a:r>
            <a:r>
              <a:rPr lang="en-US" altLang="zh-CN" dirty="0" err="1"/>
              <a:t>MainLayout</a:t>
            </a:r>
            <a:r>
              <a:rPr lang="zh-CN" altLang="zh-CN" dirty="0"/>
              <a:t>，其布局框架如图</a:t>
            </a:r>
            <a:r>
              <a:rPr lang="en-US" altLang="zh-CN" dirty="0"/>
              <a:t>3.8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8194" name="Picture 2" descr="3t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46" y="2345234"/>
            <a:ext cx="6905516" cy="267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25787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</a:t>
            </a:r>
            <a:r>
              <a:rPr lang="zh-CN" altLang="zh-CN" dirty="0"/>
              <a:t>分割窗口</a:t>
            </a:r>
            <a:r>
              <a:rPr lang="en-US" altLang="zh-CN" dirty="0" err="1"/>
              <a:t>QSplitter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0952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CH301</a:t>
            </a:r>
            <a:r>
              <a:rPr lang="zh-CN" altLang="zh-CN" dirty="0"/>
              <a:t>）一个十分简单的分割窗口功能，整个窗口由三个子窗口组成，各个子窗口之间的大小可随意拖曳改变，效果如图</a:t>
            </a:r>
            <a:r>
              <a:rPr lang="en-US" altLang="zh-CN" dirty="0"/>
              <a:t>3.1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76065"/>
            <a:ext cx="4968552" cy="39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140467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27584" y="2996952"/>
            <a:ext cx="7925961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基本布局（</a:t>
            </a:r>
            <a:r>
              <a:rPr lang="en-US" altLang="zh-CN" dirty="0" err="1"/>
              <a:t>QLayout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0617" y="1556792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 err="1"/>
              <a:t>UserInfo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QDialog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）打开“</a:t>
            </a:r>
            <a:r>
              <a:rPr lang="en-US" altLang="zh-CN" dirty="0" err="1"/>
              <a:t>dialog.h</a:t>
            </a:r>
            <a:r>
              <a:rPr lang="zh-CN" altLang="zh-CN" dirty="0"/>
              <a:t>”头文件，在头文件</a:t>
            </a:r>
            <a:r>
              <a:rPr lang="zh-CN" altLang="zh-CN" dirty="0">
                <a:hlinkClick r:id="rId2" action="ppaction://hlinkfile"/>
              </a:rPr>
              <a:t>中声明对话框中的各个控件。添加如下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添加如下头文件：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QLabel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QLineEdit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QComboBox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QTextEdit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QGridLayout</a:t>
            </a:r>
            <a:r>
              <a:rPr lang="en-US" altLang="zh-CN" dirty="0" smtClean="0"/>
              <a:t>&gt;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）打开“</a:t>
            </a:r>
            <a:r>
              <a:rPr lang="en-US" altLang="zh-CN" dirty="0"/>
              <a:t>dialog.cpp</a:t>
            </a:r>
            <a:r>
              <a:rPr lang="zh-CN" altLang="zh-CN" dirty="0"/>
              <a:t>”文件，</a:t>
            </a:r>
            <a:r>
              <a:rPr lang="zh-CN" altLang="zh-CN" dirty="0">
                <a:hlinkClick r:id="rId3" action="ppaction://hlinkfile"/>
              </a:rPr>
              <a:t>在类</a:t>
            </a:r>
            <a:r>
              <a:rPr lang="en-US" altLang="zh-CN" dirty="0">
                <a:hlinkClick r:id="rId3" action="ppaction://hlinkfile"/>
              </a:rPr>
              <a:t>Dialog</a:t>
            </a:r>
            <a:r>
              <a:rPr lang="zh-CN" altLang="zh-CN" dirty="0">
                <a:hlinkClick r:id="rId3" action="ppaction://hlinkfile"/>
              </a:rPr>
              <a:t>的构造函数中添加如下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  <a:p>
            <a:pPr indent="446088"/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049712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基本布局（</a:t>
            </a:r>
            <a:r>
              <a:rPr lang="en-US" altLang="zh-CN" dirty="0" err="1"/>
              <a:t>QLayout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(a) </a:t>
            </a:r>
            <a:r>
              <a:rPr lang="en-US" altLang="zh-CN" sz="1600" b="1" dirty="0" err="1"/>
              <a:t>OtherLabel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setFrameStyle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QFrame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Panel|QFrame</a:t>
            </a:r>
            <a:r>
              <a:rPr lang="en-US" altLang="zh-CN" sz="1600" b="1" dirty="0"/>
              <a:t>::Sunken)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设置控件的风格。</a:t>
            </a:r>
            <a:r>
              <a:rPr lang="en-US" altLang="zh-CN" sz="1600" dirty="0" err="1"/>
              <a:t>setFrameStyle</a:t>
            </a:r>
            <a:r>
              <a:rPr lang="en-US" altLang="zh-CN" sz="1600" dirty="0"/>
              <a:t>()</a:t>
            </a:r>
            <a:r>
              <a:rPr lang="zh-CN" altLang="zh-CN" sz="1600" dirty="0"/>
              <a:t>是</a:t>
            </a:r>
            <a:r>
              <a:rPr lang="en-US" altLang="zh-CN" sz="1600" dirty="0" err="1"/>
              <a:t>QFrame</a:t>
            </a:r>
            <a:r>
              <a:rPr lang="zh-CN" altLang="zh-CN" sz="1600" dirty="0"/>
              <a:t>的方法，参数以或</a:t>
            </a:r>
            <a:r>
              <a:rPr lang="en-US" altLang="zh-CN" sz="1600" dirty="0"/>
              <a:t>(|)</a:t>
            </a:r>
            <a:r>
              <a:rPr lang="zh-CN" altLang="zh-CN" sz="1600" dirty="0"/>
              <a:t>的方式设定控件的面板风格，由形状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QFrame</a:t>
            </a:r>
            <a:r>
              <a:rPr lang="en-US" altLang="zh-CN" sz="1600" dirty="0"/>
              <a:t>::Shape)</a:t>
            </a:r>
            <a:r>
              <a:rPr lang="zh-CN" altLang="zh-CN" sz="1600" dirty="0"/>
              <a:t>和阴影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QFrame</a:t>
            </a:r>
            <a:r>
              <a:rPr lang="en-US" altLang="zh-CN" sz="1600" dirty="0"/>
              <a:t>::shadow)</a:t>
            </a:r>
            <a:r>
              <a:rPr lang="zh-CN" altLang="zh-CN" sz="1600" dirty="0"/>
              <a:t>两项配合设定。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(b) </a:t>
            </a:r>
            <a:r>
              <a:rPr lang="en-US" altLang="zh-CN" sz="1600" b="1" dirty="0" err="1"/>
              <a:t>LeftLayout</a:t>
            </a:r>
            <a:r>
              <a:rPr lang="en-US" altLang="zh-CN" sz="1600" b="1" dirty="0"/>
              <a:t> =new </a:t>
            </a:r>
            <a:r>
              <a:rPr lang="en-US" altLang="zh-CN" sz="1600" b="1" dirty="0" err="1"/>
              <a:t>QGridLayout</a:t>
            </a:r>
            <a:r>
              <a:rPr lang="en-US" altLang="zh-CN" sz="1600" b="1" dirty="0"/>
              <a:t>()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左部布局，由于此布局管理器不是主布局管理器，所以不用指定父窗口。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(c) </a:t>
            </a:r>
            <a:r>
              <a:rPr lang="en-US" altLang="zh-CN" sz="1600" b="1" dirty="0" err="1"/>
              <a:t>LeftLayout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setColumnStretch</a:t>
            </a:r>
            <a:r>
              <a:rPr lang="en-US" altLang="zh-CN" sz="1600" b="1" dirty="0"/>
              <a:t>(0,1)</a:t>
            </a:r>
            <a:r>
              <a:rPr lang="zh-CN" altLang="zh-CN" sz="1600" b="1" dirty="0"/>
              <a:t>、</a:t>
            </a:r>
            <a:r>
              <a:rPr lang="en-US" altLang="zh-CN" sz="1600" b="1" dirty="0" err="1"/>
              <a:t>LeftLayout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setColumnStretch</a:t>
            </a:r>
            <a:r>
              <a:rPr lang="en-US" altLang="zh-CN" sz="1600" b="1" dirty="0"/>
              <a:t>(1,3)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设定两列分别占用空间的比例，本例设定为</a:t>
            </a:r>
            <a:r>
              <a:rPr lang="en-US" altLang="zh-CN" sz="1600" dirty="0"/>
              <a:t>1:3</a:t>
            </a:r>
            <a:r>
              <a:rPr lang="zh-CN" altLang="zh-CN" sz="1600" dirty="0"/>
              <a:t>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(d) </a:t>
            </a:r>
            <a:r>
              <a:rPr lang="en-US" altLang="zh-CN" sz="1600" b="1" dirty="0" err="1"/>
              <a:t>ButtomLayout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addStretch</a:t>
            </a:r>
            <a:r>
              <a:rPr lang="en-US" altLang="zh-CN" sz="1600" b="1" dirty="0"/>
              <a:t>()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在按钮之前插入一个占位符，使两个按钮能够靠右对齐，并且在整个对话框的大小发生改变时，保证按钮的大小不发生变化。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(e) </a:t>
            </a:r>
            <a:r>
              <a:rPr lang="en-US" altLang="zh-CN" sz="1600" b="1" dirty="0" err="1"/>
              <a:t>QGridLayout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mainLayout</a:t>
            </a:r>
            <a:r>
              <a:rPr lang="en-US" altLang="zh-CN" sz="1600" b="1" dirty="0"/>
              <a:t> =new </a:t>
            </a:r>
            <a:r>
              <a:rPr lang="en-US" altLang="zh-CN" sz="1600" b="1" dirty="0" err="1"/>
              <a:t>QGridLayout</a:t>
            </a:r>
            <a:r>
              <a:rPr lang="en-US" altLang="zh-CN" sz="1600" b="1" dirty="0"/>
              <a:t>(this)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实现主布局，指定父窗口</a:t>
            </a:r>
            <a:r>
              <a:rPr lang="en-US" altLang="zh-CN" sz="1600" dirty="0"/>
              <a:t>this</a:t>
            </a:r>
            <a:r>
              <a:rPr lang="zh-CN" altLang="zh-CN" sz="1600" dirty="0"/>
              <a:t>，也可调用</a:t>
            </a:r>
            <a:r>
              <a:rPr lang="en-US" altLang="zh-CN" sz="1600" dirty="0"/>
              <a:t>this-&gt;</a:t>
            </a:r>
            <a:r>
              <a:rPr lang="en-US" altLang="zh-CN" sz="1600" dirty="0" err="1"/>
              <a:t>setLayout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)</a:t>
            </a:r>
            <a:r>
              <a:rPr lang="zh-CN" altLang="zh-CN" sz="1600" dirty="0"/>
              <a:t>实现。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(f) </a:t>
            </a:r>
            <a:r>
              <a:rPr lang="en-US" altLang="zh-CN" sz="1600" b="1" dirty="0" err="1"/>
              <a:t>mainLayout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setSizeConstraint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QLayout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SetFixedSize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设定最优化显示，并且使用户无法改变对话框的大小</a:t>
            </a:r>
            <a:r>
              <a:rPr lang="zh-CN" altLang="zh-CN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1497220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628800"/>
            <a:ext cx="7992888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基本布局（</a:t>
            </a:r>
            <a:r>
              <a:rPr lang="en-US" altLang="zh-CN" dirty="0" err="1"/>
              <a:t>QLayout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）在“</a:t>
            </a:r>
            <a:r>
              <a:rPr lang="en-US" altLang="zh-CN" dirty="0"/>
              <a:t>dialog.cpp</a:t>
            </a:r>
            <a:r>
              <a:rPr lang="zh-CN" altLang="zh-CN" dirty="0"/>
              <a:t>”文件的开始部分加入以下头文件：</a:t>
            </a:r>
          </a:p>
          <a:p>
            <a:pPr indent="446088"/>
            <a:r>
              <a:rPr lang="en-US" altLang="zh-CN" dirty="0"/>
              <a:t>#include&lt;</a:t>
            </a:r>
            <a:r>
              <a:rPr lang="en-US" altLang="zh-CN" dirty="0" err="1"/>
              <a:t>QLabel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#include&lt;</a:t>
            </a:r>
            <a:r>
              <a:rPr lang="en-US" altLang="zh-CN" dirty="0" err="1"/>
              <a:t>QLineEdit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#include&lt;</a:t>
            </a:r>
            <a:r>
              <a:rPr lang="en-US" altLang="zh-CN" dirty="0" err="1"/>
              <a:t>QComboBox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#include&lt;</a:t>
            </a:r>
            <a:r>
              <a:rPr lang="en-US" altLang="zh-CN" dirty="0" err="1"/>
              <a:t>QPushButton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#include&lt;</a:t>
            </a:r>
            <a:r>
              <a:rPr lang="en-US" altLang="zh-CN" dirty="0" err="1"/>
              <a:t>QFrame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#include&lt;</a:t>
            </a:r>
            <a:r>
              <a:rPr lang="en-US" altLang="zh-CN" dirty="0" err="1"/>
              <a:t>QGridLayout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#include&lt;</a:t>
            </a:r>
            <a:r>
              <a:rPr lang="en-US" altLang="zh-CN" dirty="0" err="1"/>
              <a:t>QPixmap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#include&lt;</a:t>
            </a:r>
            <a:r>
              <a:rPr lang="en-US" altLang="zh-CN" dirty="0" err="1"/>
              <a:t>QHBoxLayout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 latinLnBrk="1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）选择“构建”→“构建项目</a:t>
            </a:r>
            <a:r>
              <a:rPr lang="en-US" altLang="zh-CN" dirty="0"/>
              <a:t>"</a:t>
            </a:r>
            <a:r>
              <a:rPr lang="en-US" altLang="zh-CN" dirty="0" err="1"/>
              <a:t>UserInfo</a:t>
            </a:r>
            <a:r>
              <a:rPr lang="en-US" altLang="zh-CN" dirty="0"/>
              <a:t>"</a:t>
            </a:r>
            <a:r>
              <a:rPr lang="zh-CN" altLang="zh-CN" dirty="0"/>
              <a:t>”命令，为了能够在界面上显示头像图片，请将事先准备好的图片</a:t>
            </a:r>
            <a:r>
              <a:rPr lang="en-US" altLang="zh-CN" dirty="0"/>
              <a:t>312.png</a:t>
            </a:r>
            <a:r>
              <a:rPr lang="zh-CN" altLang="zh-CN" dirty="0"/>
              <a:t>复制到</a:t>
            </a:r>
            <a:r>
              <a:rPr lang="en-US" altLang="zh-CN" dirty="0"/>
              <a:t>D:\Qt\CH3\CH304\build-UserInfo-Desktop_Qt_5_8_0_MinGW_32bit-Debug</a:t>
            </a:r>
            <a:r>
              <a:rPr lang="zh-CN" altLang="zh-CN" dirty="0"/>
              <a:t>目录下，再重新构建项目。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95017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</a:t>
            </a:r>
            <a:r>
              <a:rPr lang="zh-CN" altLang="zh-CN" dirty="0"/>
              <a:t>分割窗口</a:t>
            </a:r>
            <a:r>
              <a:rPr lang="en-US" altLang="zh-CN" dirty="0" err="1"/>
              <a:t>QSplitter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56895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本实例采用编写代码的方式实现，具体步骤如下。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/>
              <a:t>Splitter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QMainWindow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</a:t>
            </a:r>
            <a:r>
              <a:rPr lang="zh-CN" altLang="zh-CN" dirty="0">
                <a:hlinkClick r:id="rId2" action="ppaction://hlinkfile"/>
              </a:rPr>
              <a:t>上述工程的“</a:t>
            </a:r>
            <a:r>
              <a:rPr lang="en-US" altLang="zh-CN" dirty="0">
                <a:hlinkClick r:id="rId2" action="ppaction://hlinkfile"/>
              </a:rPr>
              <a:t>main.cpp</a:t>
            </a:r>
            <a:r>
              <a:rPr lang="zh-CN" altLang="zh-CN" dirty="0">
                <a:hlinkClick r:id="rId2" action="ppaction://hlinkfile"/>
              </a:rPr>
              <a:t>”文件中添加如下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/>
            <a:r>
              <a:rPr lang="en-US" altLang="zh-CN" sz="1600" b="1" dirty="0"/>
              <a:t>(a) </a:t>
            </a:r>
            <a:r>
              <a:rPr lang="en-US" altLang="zh-CN" sz="1600" b="1" dirty="0" err="1"/>
              <a:t>QSplitter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splitterMain</a:t>
            </a:r>
            <a:r>
              <a:rPr lang="en-US" altLang="zh-CN" sz="1600" b="1" dirty="0"/>
              <a:t> =new </a:t>
            </a:r>
            <a:r>
              <a:rPr lang="en-US" altLang="zh-CN" sz="1600" b="1" dirty="0" err="1"/>
              <a:t>QSplitter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Qt</a:t>
            </a:r>
            <a:r>
              <a:rPr lang="en-US" altLang="zh-CN" sz="1600" b="1" dirty="0"/>
              <a:t>::Horizontal,0)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新建一个</a:t>
            </a:r>
            <a:r>
              <a:rPr lang="en-US" altLang="zh-CN" sz="1600" dirty="0" err="1"/>
              <a:t>QSplitter</a:t>
            </a:r>
            <a:r>
              <a:rPr lang="zh-CN" altLang="zh-CN" sz="1600" dirty="0"/>
              <a:t>类对象，作为主分割窗口，设定此分割窗口为水平分割窗口。</a:t>
            </a:r>
          </a:p>
          <a:p>
            <a:pPr indent="446088"/>
            <a:r>
              <a:rPr lang="en-US" altLang="zh-CN" sz="1600" b="1" dirty="0"/>
              <a:t>(b) </a:t>
            </a:r>
            <a:r>
              <a:rPr lang="en-US" altLang="zh-CN" sz="1600" b="1" dirty="0" err="1"/>
              <a:t>QTextEdit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textLeft</a:t>
            </a:r>
            <a:r>
              <a:rPr lang="en-US" altLang="zh-CN" sz="1600" b="1" dirty="0"/>
              <a:t> =new </a:t>
            </a:r>
            <a:r>
              <a:rPr lang="en-US" altLang="zh-CN" sz="1600" b="1" dirty="0" err="1"/>
              <a:t>QTextEdit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QObject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tr</a:t>
            </a:r>
            <a:r>
              <a:rPr lang="en-US" altLang="zh-CN" sz="1600" b="1" dirty="0"/>
              <a:t>("Left Widget"),</a:t>
            </a:r>
            <a:r>
              <a:rPr lang="en-US" altLang="zh-CN" sz="1600" b="1" dirty="0" err="1"/>
              <a:t>splitterMain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新建一个</a:t>
            </a:r>
            <a:r>
              <a:rPr lang="en-US" altLang="zh-CN" sz="1600" dirty="0" err="1"/>
              <a:t>QTextEdit</a:t>
            </a:r>
            <a:r>
              <a:rPr lang="zh-CN" altLang="zh-CN" sz="1600" dirty="0"/>
              <a:t>类对象，并将其插入主分割窗口中。</a:t>
            </a:r>
          </a:p>
          <a:p>
            <a:pPr indent="446088"/>
            <a:r>
              <a:rPr lang="en-US" altLang="zh-CN" sz="1600" b="1" dirty="0"/>
              <a:t>(c) </a:t>
            </a:r>
            <a:r>
              <a:rPr lang="en-US" altLang="zh-CN" sz="1600" b="1" dirty="0" err="1"/>
              <a:t>textLeft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setAlignment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Qt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AlignCenter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设定</a:t>
            </a:r>
            <a:r>
              <a:rPr lang="en-US" altLang="zh-CN" sz="1600" dirty="0" err="1"/>
              <a:t>TextEdit</a:t>
            </a:r>
            <a:r>
              <a:rPr lang="zh-CN" altLang="zh-CN" sz="1600" dirty="0"/>
              <a:t>中文字的对齐方式，常用的对齐方式有以下几种。</a:t>
            </a:r>
          </a:p>
          <a:p>
            <a:pPr indent="446088"/>
            <a:r>
              <a:rPr lang="en-US" altLang="zh-CN" sz="1600" b="1" dirty="0"/>
              <a:t>(d) </a:t>
            </a:r>
            <a:r>
              <a:rPr lang="en-US" altLang="zh-CN" sz="1600" b="1" dirty="0" err="1"/>
              <a:t>QSplitter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splitterRight</a:t>
            </a:r>
            <a:r>
              <a:rPr lang="en-US" altLang="zh-CN" sz="1600" b="1" dirty="0"/>
              <a:t> =new </a:t>
            </a:r>
            <a:r>
              <a:rPr lang="en-US" altLang="zh-CN" sz="1600" b="1" dirty="0" err="1"/>
              <a:t>QSplitter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Qt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Vertical,splitterMain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新建一个</a:t>
            </a:r>
            <a:r>
              <a:rPr lang="en-US" altLang="zh-CN" sz="1600" dirty="0" err="1"/>
              <a:t>QSplitter</a:t>
            </a:r>
            <a:r>
              <a:rPr lang="zh-CN" altLang="zh-CN" sz="1600" dirty="0"/>
              <a:t>类对象，作为右分割窗口，设定此分割窗口为垂直分割窗口，并以主分割窗口为父窗口。</a:t>
            </a:r>
          </a:p>
          <a:p>
            <a:pPr indent="446088"/>
            <a:r>
              <a:rPr lang="en-US" altLang="zh-CN" sz="1600" b="1" dirty="0"/>
              <a:t>(e) </a:t>
            </a:r>
            <a:r>
              <a:rPr lang="en-US" altLang="zh-CN" sz="1600" b="1" dirty="0" err="1"/>
              <a:t>splitterRight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setOpaqueResize</a:t>
            </a:r>
            <a:r>
              <a:rPr lang="en-US" altLang="zh-CN" sz="1600" b="1" dirty="0"/>
              <a:t>(false)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调用</a:t>
            </a:r>
            <a:r>
              <a:rPr lang="en-US" altLang="zh-CN" sz="1600" dirty="0" err="1"/>
              <a:t>setOpaqueResize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)</a:t>
            </a:r>
            <a:r>
              <a:rPr lang="zh-CN" altLang="zh-CN" sz="1600" dirty="0"/>
              <a:t>方法用于设定分割窗口的分割条在拖曳时是否为实时更新显示，若设为</a:t>
            </a:r>
            <a:r>
              <a:rPr lang="en-US" altLang="zh-CN" sz="1600" dirty="0"/>
              <a:t>true</a:t>
            </a:r>
            <a:r>
              <a:rPr lang="zh-CN" altLang="zh-CN" sz="1600" dirty="0"/>
              <a:t>则实时更新显示，若设为</a:t>
            </a:r>
            <a:r>
              <a:rPr lang="en-US" altLang="zh-CN" sz="1600" dirty="0"/>
              <a:t>false</a:t>
            </a:r>
            <a:r>
              <a:rPr lang="zh-CN" altLang="zh-CN" sz="1600" dirty="0"/>
              <a:t>则在拖曳时只显示一条灰色的粗线条，在拖曳到位并释放鼠标后再显示分割条。</a:t>
            </a:r>
          </a:p>
          <a:p>
            <a:pPr indent="446088"/>
            <a:r>
              <a:rPr lang="en-US" altLang="zh-CN" sz="1600" b="1" dirty="0"/>
              <a:t>(f) </a:t>
            </a:r>
            <a:r>
              <a:rPr lang="en-US" altLang="zh-CN" sz="1600" b="1" dirty="0" err="1"/>
              <a:t>splitterMain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setStretchFactor</a:t>
            </a:r>
            <a:r>
              <a:rPr lang="en-US" altLang="zh-CN" sz="1600" b="1" dirty="0"/>
              <a:t>(1,1)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调用</a:t>
            </a:r>
            <a:r>
              <a:rPr lang="en-US" altLang="zh-CN" sz="1600" dirty="0" err="1"/>
              <a:t>setStretchFactor</a:t>
            </a:r>
            <a:r>
              <a:rPr lang="en-US" altLang="zh-CN" sz="1600" dirty="0"/>
              <a:t>()</a:t>
            </a:r>
            <a:r>
              <a:rPr lang="zh-CN" altLang="zh-CN" sz="1600" dirty="0"/>
              <a:t>方法用于设定可伸缩控件，它的第</a:t>
            </a:r>
            <a:r>
              <a:rPr lang="en-US" altLang="zh-CN" sz="1600" dirty="0"/>
              <a:t>1</a:t>
            </a:r>
            <a:r>
              <a:rPr lang="zh-CN" altLang="zh-CN" sz="1600" dirty="0"/>
              <a:t>个参数用于指定设置的控件序号，控件序号按插入的先后次序从</a:t>
            </a:r>
            <a:r>
              <a:rPr lang="en-US" altLang="zh-CN" sz="1600" dirty="0"/>
              <a:t>0</a:t>
            </a:r>
            <a:r>
              <a:rPr lang="zh-CN" altLang="zh-CN" sz="1600" dirty="0"/>
              <a:t>起依次编号；第</a:t>
            </a:r>
            <a:r>
              <a:rPr lang="en-US" altLang="zh-CN" sz="1600" dirty="0"/>
              <a:t>2</a:t>
            </a:r>
            <a:r>
              <a:rPr lang="zh-CN" altLang="zh-CN" sz="1600" dirty="0"/>
              <a:t>个参数为大于</a:t>
            </a:r>
            <a:r>
              <a:rPr lang="en-US" altLang="zh-CN" sz="1600" dirty="0"/>
              <a:t>0</a:t>
            </a:r>
            <a:r>
              <a:rPr lang="zh-CN" altLang="zh-CN" sz="1600" dirty="0"/>
              <a:t>的值，表示此控件为可伸缩控件。</a:t>
            </a:r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378581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973739"/>
            <a:ext cx="820891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</a:t>
            </a:r>
            <a:r>
              <a:rPr lang="zh-CN" altLang="zh-CN" dirty="0"/>
              <a:t>分割窗口</a:t>
            </a:r>
            <a:r>
              <a:rPr lang="en-US" altLang="zh-CN" dirty="0" err="1"/>
              <a:t>QSplitter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41691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）在“</a:t>
            </a:r>
            <a:r>
              <a:rPr lang="en-US" altLang="zh-CN" dirty="0"/>
              <a:t>main.cpp</a:t>
            </a:r>
            <a:r>
              <a:rPr lang="zh-CN" altLang="zh-CN" dirty="0"/>
              <a:t>”文件的开始部分加入以下头文件：</a:t>
            </a:r>
          </a:p>
          <a:p>
            <a:pPr indent="446088"/>
            <a:r>
              <a:rPr lang="en-US" altLang="zh-CN" dirty="0"/>
              <a:t>#include&lt;</a:t>
            </a:r>
            <a:r>
              <a:rPr lang="en-US" altLang="zh-CN" dirty="0" err="1"/>
              <a:t>Qsplitter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#include&lt;</a:t>
            </a:r>
            <a:r>
              <a:rPr lang="en-US" altLang="zh-CN" dirty="0" err="1"/>
              <a:t>QTextEdit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#include&lt;</a:t>
            </a:r>
            <a:r>
              <a:rPr lang="en-US" altLang="zh-CN" dirty="0" err="1"/>
              <a:t>QTextCodec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）运行程序，显示效果如图</a:t>
            </a:r>
            <a:r>
              <a:rPr lang="en-US" altLang="zh-CN" dirty="0"/>
              <a:t>3.1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02666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zh-CN" dirty="0"/>
              <a:t>停靠窗口</a:t>
            </a:r>
            <a:r>
              <a:rPr lang="en-US" altLang="zh-CN" dirty="0" err="1"/>
              <a:t>QDockWidget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96752"/>
            <a:ext cx="8568952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停靠窗口</a:t>
            </a:r>
            <a:r>
              <a:rPr lang="en-US" altLang="zh-CN" dirty="0" err="1"/>
              <a:t>QDockWidget</a:t>
            </a:r>
            <a:r>
              <a:rPr lang="zh-CN" altLang="zh-CN" dirty="0"/>
              <a:t>类也是应用程序中经常用到的，设置停靠窗口的一般流程如下。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）创建一个</a:t>
            </a:r>
            <a:r>
              <a:rPr lang="en-US" altLang="zh-CN" dirty="0" err="1"/>
              <a:t>QDockWidget</a:t>
            </a:r>
            <a:r>
              <a:rPr lang="zh-CN" altLang="zh-CN" dirty="0"/>
              <a:t>对象的停靠窗体。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）设置此停靠窗体的属性，通常调用</a:t>
            </a:r>
            <a:r>
              <a:rPr lang="en-US" altLang="zh-CN" dirty="0" err="1"/>
              <a:t>setFeatures</a:t>
            </a:r>
            <a:r>
              <a:rPr lang="en-US" altLang="zh-CN" dirty="0"/>
              <a:t>()</a:t>
            </a:r>
            <a:r>
              <a:rPr lang="zh-CN" altLang="zh-CN" dirty="0"/>
              <a:t>及</a:t>
            </a:r>
            <a:r>
              <a:rPr lang="en-US" altLang="zh-CN" dirty="0" err="1"/>
              <a:t>setAllowedAreas</a:t>
            </a:r>
            <a:r>
              <a:rPr lang="en-US" altLang="zh-CN" dirty="0"/>
              <a:t>()</a:t>
            </a:r>
            <a:r>
              <a:rPr lang="zh-CN" altLang="zh-CN" dirty="0"/>
              <a:t>两种方法。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）新建一个要插入停靠窗体的控件，常用的有</a:t>
            </a:r>
            <a:r>
              <a:rPr lang="en-US" altLang="zh-CN" dirty="0" err="1"/>
              <a:t>QListWidget</a:t>
            </a:r>
            <a:r>
              <a:rPr lang="zh-CN" altLang="zh-CN" dirty="0"/>
              <a:t>和</a:t>
            </a:r>
            <a:r>
              <a:rPr lang="en-US" altLang="zh-CN" dirty="0" err="1"/>
              <a:t>QTextEdit</a:t>
            </a:r>
            <a:r>
              <a:rPr lang="zh-CN" altLang="zh-CN" dirty="0"/>
              <a:t>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）将控件插入停靠窗体，调用</a:t>
            </a:r>
            <a:r>
              <a:rPr lang="en-US" altLang="zh-CN" dirty="0" err="1"/>
              <a:t>QDockWidget</a:t>
            </a:r>
            <a:r>
              <a:rPr lang="zh-CN" altLang="zh-CN" dirty="0"/>
              <a:t>的</a:t>
            </a:r>
            <a:r>
              <a:rPr lang="en-US" altLang="zh-CN" dirty="0" err="1"/>
              <a:t>setWidget</a:t>
            </a:r>
            <a:r>
              <a:rPr lang="en-US" altLang="zh-CN" dirty="0"/>
              <a:t>()</a:t>
            </a:r>
            <a:r>
              <a:rPr lang="zh-CN" altLang="zh-CN" dirty="0"/>
              <a:t>方法。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）使用</a:t>
            </a:r>
            <a:r>
              <a:rPr lang="en-US" altLang="zh-CN" dirty="0" err="1"/>
              <a:t>addDockWidget</a:t>
            </a:r>
            <a:r>
              <a:rPr lang="en-US" altLang="zh-CN" dirty="0"/>
              <a:t>()</a:t>
            </a:r>
            <a:r>
              <a:rPr lang="zh-CN" altLang="zh-CN" dirty="0"/>
              <a:t>方法在</a:t>
            </a:r>
            <a:r>
              <a:rPr lang="en-US" altLang="zh-CN" dirty="0" err="1"/>
              <a:t>MainWindow</a:t>
            </a:r>
            <a:r>
              <a:rPr lang="zh-CN" altLang="zh-CN" dirty="0"/>
              <a:t>中加入此停靠窗体。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31482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zh-CN" dirty="0"/>
              <a:t>停靠窗口</a:t>
            </a:r>
            <a:r>
              <a:rPr lang="en-US" altLang="zh-CN" dirty="0" err="1"/>
              <a:t>QDockWidget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CH302</a:t>
            </a:r>
            <a:r>
              <a:rPr lang="zh-CN" altLang="zh-CN" dirty="0"/>
              <a:t>）停靠窗口</a:t>
            </a:r>
            <a:r>
              <a:rPr lang="en-US" altLang="zh-CN" dirty="0" err="1"/>
              <a:t>QDockWidget</a:t>
            </a:r>
            <a:r>
              <a:rPr lang="zh-CN" altLang="zh-CN" dirty="0"/>
              <a:t>类的使用：窗口</a:t>
            </a:r>
            <a:r>
              <a:rPr lang="en-US" altLang="zh-CN" dirty="0"/>
              <a:t>1</a:t>
            </a:r>
            <a:r>
              <a:rPr lang="zh-CN" altLang="zh-CN" dirty="0"/>
              <a:t>只可在主窗口的左边和右边停靠；窗口</a:t>
            </a:r>
            <a:r>
              <a:rPr lang="en-US" altLang="zh-CN" dirty="0"/>
              <a:t>2</a:t>
            </a:r>
            <a:r>
              <a:rPr lang="zh-CN" altLang="zh-CN" dirty="0"/>
              <a:t>只可在浮动和右部停靠两种状态间切换，并且不可移动；窗口</a:t>
            </a:r>
            <a:r>
              <a:rPr lang="en-US" altLang="zh-CN" dirty="0"/>
              <a:t>3</a:t>
            </a:r>
            <a:r>
              <a:rPr lang="zh-CN" altLang="zh-CN" dirty="0"/>
              <a:t>可实现停靠窗口的各种状态。效果如图</a:t>
            </a:r>
            <a:r>
              <a:rPr lang="en-US" altLang="zh-CN" dirty="0"/>
              <a:t>3.2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88839"/>
            <a:ext cx="3528392" cy="455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15058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zh-CN" dirty="0"/>
              <a:t>停靠窗口</a:t>
            </a:r>
            <a:r>
              <a:rPr lang="en-US" altLang="zh-CN" dirty="0" err="1"/>
              <a:t>QDockWidget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本实例是采用编写代码的方式实现的，具体步骤如下。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 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 err="1"/>
              <a:t>DockWindows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QMainWindow</a:t>
            </a:r>
            <a:r>
              <a:rPr lang="zh-CN" altLang="zh-CN" dirty="0"/>
              <a:t>”，类名命名为“</a:t>
            </a:r>
            <a:r>
              <a:rPr lang="en-US" altLang="zh-CN" dirty="0" err="1"/>
              <a:t>DockWindows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“创建界面”复选框的选中状态，如图</a:t>
            </a:r>
            <a:r>
              <a:rPr lang="en-US" altLang="zh-CN" dirty="0"/>
              <a:t>3.3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8" y="2361675"/>
            <a:ext cx="7027944" cy="352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97324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028904"/>
            <a:ext cx="8136904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zh-CN" dirty="0"/>
              <a:t>停靠窗口</a:t>
            </a:r>
            <a:r>
              <a:rPr lang="en-US" altLang="zh-CN" dirty="0" err="1"/>
              <a:t>QDockWidget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5284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DockWindows</a:t>
            </a:r>
            <a:r>
              <a:rPr lang="zh-CN" altLang="zh-CN" dirty="0"/>
              <a:t>类中只有一个构造函数的声明。位于“</a:t>
            </a:r>
            <a:r>
              <a:rPr lang="en-US" altLang="zh-CN" dirty="0" err="1"/>
              <a:t>dockwindows.h</a:t>
            </a:r>
            <a:r>
              <a:rPr lang="zh-CN" altLang="zh-CN" dirty="0"/>
              <a:t>”文件中，代码如下：</a:t>
            </a:r>
          </a:p>
          <a:p>
            <a:pPr indent="446088"/>
            <a:r>
              <a:rPr lang="en-US" altLang="zh-CN" dirty="0"/>
              <a:t>class </a:t>
            </a:r>
            <a:r>
              <a:rPr lang="en-US" altLang="zh-CN" dirty="0" err="1"/>
              <a:t>DockWindows</a:t>
            </a:r>
            <a:r>
              <a:rPr lang="en-US" altLang="zh-CN" dirty="0"/>
              <a:t> : public </a:t>
            </a:r>
            <a:r>
              <a:rPr lang="en-US" altLang="zh-CN" dirty="0" err="1"/>
              <a:t>QMainWindow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 Q_OBJECT</a:t>
            </a:r>
            <a:endParaRPr lang="zh-CN" altLang="zh-CN" dirty="0"/>
          </a:p>
          <a:p>
            <a:pPr indent="446088"/>
            <a:r>
              <a:rPr lang="en-US" altLang="zh-CN" dirty="0"/>
              <a:t>public:</a:t>
            </a:r>
            <a:endParaRPr lang="zh-CN" altLang="zh-CN" dirty="0"/>
          </a:p>
          <a:p>
            <a:pPr indent="446088"/>
            <a:r>
              <a:rPr lang="en-US" altLang="zh-CN" dirty="0"/>
              <a:t>    	</a:t>
            </a:r>
            <a:r>
              <a:rPr lang="en-US" altLang="zh-CN" dirty="0" err="1"/>
              <a:t>DockWindows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 = 0);</a:t>
            </a:r>
            <a:endParaRPr lang="zh-CN" altLang="zh-CN" dirty="0"/>
          </a:p>
          <a:p>
            <a:pPr indent="446088"/>
            <a:r>
              <a:rPr lang="en-US" altLang="zh-CN" dirty="0"/>
              <a:t>     ~</a:t>
            </a:r>
            <a:r>
              <a:rPr lang="en-US" altLang="zh-CN" dirty="0" err="1"/>
              <a:t>DockWindows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};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）打开“</a:t>
            </a:r>
            <a:r>
              <a:rPr lang="en-US" altLang="zh-CN" dirty="0"/>
              <a:t>dockwindows.cpp</a:t>
            </a:r>
            <a:r>
              <a:rPr lang="zh-CN" altLang="zh-CN" dirty="0"/>
              <a:t>”文件，</a:t>
            </a:r>
            <a:r>
              <a:rPr lang="en-US" altLang="zh-CN" dirty="0" err="1"/>
              <a:t>DockWindows</a:t>
            </a:r>
            <a:r>
              <a:rPr lang="zh-CN" altLang="zh-CN" dirty="0"/>
              <a:t>类构造函数实现窗口的</a:t>
            </a:r>
            <a:r>
              <a:rPr lang="zh-CN" altLang="zh-CN" dirty="0">
                <a:hlinkClick r:id="rId2" action="ppaction://hlinkfile"/>
              </a:rPr>
              <a:t>初始化及功能实现，具体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825221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52872" y="4005064"/>
            <a:ext cx="835292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39552" y="1665639"/>
            <a:ext cx="835292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zh-CN" dirty="0"/>
              <a:t>停靠窗口</a:t>
            </a:r>
            <a:r>
              <a:rPr lang="en-US" altLang="zh-CN" dirty="0" err="1"/>
              <a:t>QDockWidget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56895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/>
            <a:r>
              <a:rPr lang="en-US" altLang="zh-CN" b="1" dirty="0"/>
              <a:t>(a) </a:t>
            </a:r>
            <a:r>
              <a:rPr lang="en-US" altLang="zh-CN" b="1" dirty="0" err="1"/>
              <a:t>setFeatures</a:t>
            </a:r>
            <a:r>
              <a:rPr lang="en-US" altLang="zh-CN" b="1" dirty="0"/>
              <a:t>()</a:t>
            </a:r>
            <a:r>
              <a:rPr lang="zh-CN" altLang="zh-CN" dirty="0"/>
              <a:t>方法设置停靠窗体的特性，原型如下：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setFeatures</a:t>
            </a:r>
            <a:r>
              <a:rPr lang="en-US" altLang="zh-CN" dirty="0"/>
              <a:t>(</a:t>
            </a:r>
            <a:r>
              <a:rPr lang="en-US" altLang="zh-CN" dirty="0" err="1"/>
              <a:t>DockWidgetFeatures</a:t>
            </a:r>
            <a:r>
              <a:rPr lang="en-US" altLang="zh-CN" dirty="0"/>
              <a:t> features)</a:t>
            </a:r>
            <a:endParaRPr lang="zh-CN" altLang="zh-CN" dirty="0"/>
          </a:p>
          <a:p>
            <a:pPr indent="446088"/>
            <a:r>
              <a:rPr lang="zh-CN" altLang="zh-CN" dirty="0"/>
              <a:t>参数</a:t>
            </a:r>
            <a:r>
              <a:rPr lang="en-US" altLang="zh-CN" dirty="0" err="1"/>
              <a:t>QDockWidget</a:t>
            </a:r>
            <a:r>
              <a:rPr lang="en-US" altLang="zh-CN" dirty="0"/>
              <a:t>::</a:t>
            </a:r>
            <a:r>
              <a:rPr lang="en-US" altLang="zh-CN" dirty="0" err="1"/>
              <a:t>DockWidgetFeatures</a:t>
            </a:r>
            <a:r>
              <a:rPr lang="zh-CN" altLang="zh-CN" dirty="0"/>
              <a:t>指定停靠窗体的特性，包括以下几种参数。</a:t>
            </a:r>
          </a:p>
          <a:p>
            <a:pPr indent="446088"/>
            <a:r>
              <a:rPr lang="zh-CN" altLang="zh-CN" sz="1600" dirty="0"/>
              <a:t>① </a:t>
            </a:r>
            <a:r>
              <a:rPr lang="en-US" altLang="zh-CN" sz="1600" dirty="0" err="1"/>
              <a:t>QDockWidget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DockWidgetClosable</a:t>
            </a:r>
            <a:r>
              <a:rPr lang="zh-CN" altLang="zh-CN" sz="1600" dirty="0"/>
              <a:t>：停靠窗体可关闭。</a:t>
            </a:r>
          </a:p>
          <a:p>
            <a:pPr indent="446088"/>
            <a:r>
              <a:rPr lang="zh-CN" altLang="zh-CN" sz="1600" dirty="0"/>
              <a:t>② </a:t>
            </a:r>
            <a:r>
              <a:rPr lang="en-US" altLang="zh-CN" sz="1600" dirty="0" err="1"/>
              <a:t>QDockWidget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DockWidgetMovable</a:t>
            </a:r>
            <a:r>
              <a:rPr lang="zh-CN" altLang="zh-CN" sz="1600" dirty="0"/>
              <a:t>：停靠窗体可移动。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pPr indent="446088"/>
            <a:r>
              <a:rPr lang="zh-CN" altLang="zh-CN" sz="1600" dirty="0"/>
              <a:t>③ </a:t>
            </a:r>
            <a:r>
              <a:rPr lang="en-US" altLang="zh-CN" sz="1600" dirty="0" err="1"/>
              <a:t>QDockWidget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DockWidgetFloatable</a:t>
            </a:r>
            <a:r>
              <a:rPr lang="zh-CN" altLang="zh-CN" sz="1600" dirty="0"/>
              <a:t>：停靠窗体可浮动。</a:t>
            </a:r>
          </a:p>
          <a:p>
            <a:pPr indent="446088"/>
            <a:r>
              <a:rPr lang="zh-CN" altLang="zh-CN" sz="1600" dirty="0"/>
              <a:t>④ </a:t>
            </a:r>
            <a:r>
              <a:rPr lang="en-US" altLang="zh-CN" sz="1600" dirty="0" err="1"/>
              <a:t>QDockWidget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AllDockWidgetFeatures</a:t>
            </a:r>
            <a:r>
              <a:rPr lang="zh-CN" altLang="zh-CN" sz="1600" dirty="0"/>
              <a:t>：此参数表示拥有停靠窗体的所有特性。</a:t>
            </a:r>
          </a:p>
          <a:p>
            <a:pPr indent="446088"/>
            <a:r>
              <a:rPr lang="zh-CN" altLang="zh-CN" sz="1600" dirty="0"/>
              <a:t>⑤ </a:t>
            </a:r>
            <a:r>
              <a:rPr lang="en-US" altLang="zh-CN" sz="1600" dirty="0" err="1"/>
              <a:t>QDockWidget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NoDockWidgetFeatures</a:t>
            </a:r>
            <a:r>
              <a:rPr lang="zh-CN" altLang="zh-CN" sz="1600" dirty="0"/>
              <a:t>：不可移动、不可关闭、不可浮动。</a:t>
            </a:r>
            <a:endParaRPr lang="zh-CN" altLang="zh-CN" dirty="0"/>
          </a:p>
          <a:p>
            <a:pPr indent="446088"/>
            <a:r>
              <a:rPr lang="en-US" altLang="zh-CN" b="1" dirty="0"/>
              <a:t>(b) </a:t>
            </a:r>
            <a:r>
              <a:rPr lang="en-US" altLang="zh-CN" b="1" dirty="0" err="1"/>
              <a:t>setAllowedAreas</a:t>
            </a:r>
            <a:r>
              <a:rPr lang="en-US" altLang="zh-CN" b="1" dirty="0"/>
              <a:t>()</a:t>
            </a:r>
            <a:r>
              <a:rPr lang="zh-CN" altLang="zh-CN" dirty="0"/>
              <a:t>方法设置停靠窗体可停靠的区域，原型如下：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setAllowedAreas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DockWidgetAreas</a:t>
            </a:r>
            <a:r>
              <a:rPr lang="en-US" altLang="zh-CN" dirty="0"/>
              <a:t>  areas)</a:t>
            </a:r>
            <a:endParaRPr lang="zh-CN" altLang="zh-CN" dirty="0"/>
          </a:p>
          <a:p>
            <a:pPr indent="446088"/>
            <a:r>
              <a:rPr lang="zh-CN" altLang="zh-CN" dirty="0"/>
              <a:t>参数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DockWidgetAreas</a:t>
            </a:r>
            <a:r>
              <a:rPr lang="zh-CN" altLang="zh-CN" dirty="0"/>
              <a:t>指定了停靠窗体可停靠的区域，包括以下几种参数。</a:t>
            </a:r>
          </a:p>
          <a:p>
            <a:pPr indent="446088"/>
            <a:r>
              <a:rPr lang="zh-CN" altLang="zh-CN" sz="1600" dirty="0"/>
              <a:t>① 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LeftDockWidgetArea</a:t>
            </a:r>
            <a:r>
              <a:rPr lang="zh-CN" altLang="zh-CN" sz="1600" dirty="0"/>
              <a:t>：可在主窗口的左侧停靠。</a:t>
            </a:r>
          </a:p>
          <a:p>
            <a:pPr indent="446088"/>
            <a:r>
              <a:rPr lang="zh-CN" altLang="zh-CN" sz="1600" dirty="0"/>
              <a:t>② 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RightDockWidgetArea</a:t>
            </a:r>
            <a:r>
              <a:rPr lang="zh-CN" altLang="zh-CN" sz="1600" dirty="0"/>
              <a:t>：可在主窗口的右侧停靠。</a:t>
            </a:r>
          </a:p>
          <a:p>
            <a:pPr indent="446088"/>
            <a:r>
              <a:rPr lang="zh-CN" altLang="zh-CN" sz="1600" dirty="0"/>
              <a:t>③ 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TopDockWidgetArea</a:t>
            </a:r>
            <a:r>
              <a:rPr lang="zh-CN" altLang="zh-CN" sz="1600" dirty="0"/>
              <a:t>：可在主窗口的顶端停靠。</a:t>
            </a:r>
          </a:p>
          <a:p>
            <a:pPr indent="446088"/>
            <a:r>
              <a:rPr lang="zh-CN" altLang="zh-CN" sz="1600" dirty="0"/>
              <a:t>④ 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BottomDockWidgetArea</a:t>
            </a:r>
            <a:r>
              <a:rPr lang="zh-CN" altLang="zh-CN" sz="1600" dirty="0"/>
              <a:t>：可在主窗口的底部停靠。</a:t>
            </a:r>
          </a:p>
          <a:p>
            <a:pPr indent="446088"/>
            <a:r>
              <a:rPr lang="zh-CN" altLang="zh-CN" sz="1600" dirty="0"/>
              <a:t>⑤ 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AllDockWidgetArea</a:t>
            </a:r>
            <a:r>
              <a:rPr lang="zh-CN" altLang="zh-CN" sz="1600" dirty="0"/>
              <a:t>：可在主窗口任意（以上四个）部位停靠。</a:t>
            </a:r>
          </a:p>
          <a:p>
            <a:pPr indent="446088"/>
            <a:r>
              <a:rPr lang="zh-CN" altLang="zh-CN" sz="1600" dirty="0"/>
              <a:t>⑥ 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NoDockWidgetArea</a:t>
            </a:r>
            <a:r>
              <a:rPr lang="zh-CN" altLang="zh-CN" sz="1600" dirty="0"/>
              <a:t>：只可停靠在插入处。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75684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0000"/>
      </a:hlink>
      <a:folHlink>
        <a:srgbClr val="99CC00"/>
      </a:folHlink>
    </a:clrScheme>
    <a:fontScheme name="tdesignc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tdesignc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27</TotalTime>
  <Words>1642</Words>
  <Application>Microsoft Office PowerPoint</Application>
  <PresentationFormat>全屏显示(4:3)</PresentationFormat>
  <Paragraphs>160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主题1</vt:lpstr>
      <vt:lpstr>第3章 Qt 5布局管理</vt:lpstr>
      <vt:lpstr>3.1  分割窗口QSplitter类</vt:lpstr>
      <vt:lpstr>3.1  分割窗口QSplitter类</vt:lpstr>
      <vt:lpstr>3.1  分割窗口QSplitter类</vt:lpstr>
      <vt:lpstr>3.2  停靠窗口QDockWidget类</vt:lpstr>
      <vt:lpstr>3.2  停靠窗口QDockWidget类</vt:lpstr>
      <vt:lpstr>3.2  停靠窗口QDockWidget类</vt:lpstr>
      <vt:lpstr>3.2  停靠窗口QDockWidget类</vt:lpstr>
      <vt:lpstr>3.2  停靠窗口QDockWidget类</vt:lpstr>
      <vt:lpstr>3.2  停靠窗口QDockWidget类</vt:lpstr>
      <vt:lpstr>3.3  堆栈窗体QStackedWidget类</vt:lpstr>
      <vt:lpstr>3.3  堆栈窗体QStackedWidget类</vt:lpstr>
      <vt:lpstr>3.3  堆栈窗体QStackedWidget类</vt:lpstr>
      <vt:lpstr>3.3  堆栈窗体QStackedWidget类</vt:lpstr>
      <vt:lpstr>3.4  基本布局（QLayout）</vt:lpstr>
      <vt:lpstr>3.4  基本布局（QLayout）</vt:lpstr>
      <vt:lpstr>3.4  基本布局（QLayout）</vt:lpstr>
      <vt:lpstr>3.4  基本布局（QLayout）</vt:lpstr>
      <vt:lpstr>3.4  基本布局（QLayout）</vt:lpstr>
      <vt:lpstr>3.4  基本布局（QLayout）</vt:lpstr>
      <vt:lpstr>3.4  基本布局（QLayout）</vt:lpstr>
      <vt:lpstr>3.4  基本布局（QLayout）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Qt 5布局管理</dc:title>
  <dc:creator>User</dc:creator>
  <cp:lastModifiedBy>User</cp:lastModifiedBy>
  <cp:revision>6</cp:revision>
  <dcterms:created xsi:type="dcterms:W3CDTF">2017-05-18T00:53:01Z</dcterms:created>
  <dcterms:modified xsi:type="dcterms:W3CDTF">2017-05-22T01:04:18Z</dcterms:modified>
</cp:coreProperties>
</file>