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715A3E2-D85D-46F1-9326-BB4D5F86AE71}" type="datetimeFigureOut">
              <a:rPr lang="zh-CN" altLang="en-US" smtClean="0"/>
              <a:t>2017-5-19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0389E8-369E-4716-9ADB-515F4140A6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slide" Target="slide20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&#12304;&#20363;&#12305;&#65288;&#38590;&#24230;&#19968;&#33324;&#65289;&#65288;CH904&#65289;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19968;&#33324;&#65289;&#65288;CH905&#65289;-2.txt" TargetMode="External"/><Relationship Id="rId2" Type="http://schemas.openxmlformats.org/officeDocument/2006/relationships/hyperlink" Target="&#12304;&#20363;&#12305;&#65288;&#38590;&#24230;&#19968;&#33324;&#65289;&#65288;CH905&#65289;-1.tx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20989;&#25968;showFileInfoList()&#23454;&#29616;&#20102;&#29992;&#25143;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1616;&#21333;&#65289;&#65288;CH906&#65289;-2.txt" TargetMode="External"/><Relationship Id="rId2" Type="http://schemas.openxmlformats.org/officeDocument/2006/relationships/hyperlink" Target="&#12304;&#20363;&#12305;&#65288;&#31616;&#21333;&#65289;&#65288;CH906&#65289;-1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&#12304;&#20363;&#12305;&#65288;&#31616;&#21333;&#65289;&#65288;CH906&#65289;-2.1.tx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&#12304;&#20363;&#12305;&#65288;&#31616;&#21333;&#65289;&#65288;CH907&#65289;.tx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9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文件及磁盘</a:t>
            </a:r>
            <a:r>
              <a:rPr lang="zh-CN" altLang="zh-CN" dirty="0" smtClean="0"/>
              <a:t>处理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5215" y="174085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9.1  </a:t>
            </a:r>
            <a:r>
              <a:rPr lang="zh-CN" altLang="zh-CN" sz="2400" b="1" dirty="0">
                <a:hlinkClick r:id="rId2" action="ppaction://hlinksldjump"/>
              </a:rPr>
              <a:t>读写</a:t>
            </a:r>
            <a:r>
              <a:rPr lang="zh-CN" altLang="zh-CN" sz="2400" b="1" dirty="0" smtClean="0">
                <a:hlinkClick r:id="rId2" action="ppaction://hlinksldjump"/>
              </a:rPr>
              <a:t>文本文件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54990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9.2  </a:t>
            </a:r>
            <a:r>
              <a:rPr lang="zh-CN" altLang="zh-CN" sz="2400" b="1" dirty="0">
                <a:hlinkClick r:id="rId3" action="ppaction://hlinksldjump"/>
              </a:rPr>
              <a:t>读写二进制文件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254990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9.3  </a:t>
            </a:r>
            <a:r>
              <a:rPr lang="zh-CN" altLang="zh-CN" sz="2400" b="1" dirty="0">
                <a:hlinkClick r:id="rId4" action="ppaction://hlinksldjump"/>
              </a:rPr>
              <a:t>目录操作与文件系统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399383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9.4  </a:t>
            </a:r>
            <a:r>
              <a:rPr lang="zh-CN" altLang="zh-CN" sz="2400" b="1" dirty="0">
                <a:hlinkClick r:id="rId5" action="ppaction://hlinksldjump"/>
              </a:rPr>
              <a:t>获取文件信息</a:t>
            </a:r>
            <a:endParaRPr lang="zh-CN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339938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6" action="ppaction://hlinksldjump"/>
              </a:rPr>
              <a:t>9.5  </a:t>
            </a:r>
            <a:r>
              <a:rPr lang="zh-CN" altLang="zh-CN" sz="2400" b="1" dirty="0">
                <a:hlinkClick r:id="rId6" action="ppaction://hlinksldjump"/>
              </a:rPr>
              <a:t>监视文件和目录变化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8138890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16832"/>
            <a:ext cx="8064896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</a:t>
            </a:r>
            <a:r>
              <a:rPr lang="zh-CN" altLang="zh-CN" dirty="0"/>
              <a:t>读写二进制文件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mainwindow.cpp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mainwindow.h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QtDebug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QFile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QDataStream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QDate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MainWindow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pPr indent="446088"/>
            <a:r>
              <a:rPr lang="en-US" altLang="zh-CN" dirty="0"/>
              <a:t>    : </a:t>
            </a:r>
            <a:r>
              <a:rPr lang="en-US" altLang="zh-CN" dirty="0" err="1"/>
              <a:t>QMainWindow</a:t>
            </a:r>
            <a:r>
              <a:rPr lang="en-US" altLang="zh-CN" dirty="0"/>
              <a:t>(parent)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fileFun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7346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268760"/>
            <a:ext cx="8208912" cy="540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</a:t>
            </a:r>
            <a:r>
              <a:rPr lang="zh-CN" altLang="zh-CN" dirty="0"/>
              <a:t>读写二进制文件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49694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函数</a:t>
            </a:r>
            <a:r>
              <a:rPr lang="en-US" altLang="zh-CN" dirty="0" err="1"/>
              <a:t>fileFun</a:t>
            </a:r>
            <a:r>
              <a:rPr lang="en-US" altLang="zh-CN" dirty="0"/>
              <a:t>()</a:t>
            </a:r>
            <a:r>
              <a:rPr lang="zh-CN" altLang="zh-CN" dirty="0"/>
              <a:t>完成主要功能，其具体代码如下：</a:t>
            </a:r>
          </a:p>
          <a:p>
            <a:pPr indent="446088"/>
            <a:r>
              <a:rPr lang="en-US" altLang="zh-CN" sz="1400" dirty="0"/>
              <a:t>void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fileFun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{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/*</a:t>
            </a:r>
            <a:r>
              <a:rPr lang="zh-CN" altLang="zh-CN" sz="1400" dirty="0"/>
              <a:t>将二进制数据写到数据流</a:t>
            </a:r>
            <a:r>
              <a:rPr lang="en-US" altLang="zh-CN" sz="1400" dirty="0"/>
              <a:t> */		</a:t>
            </a:r>
            <a:r>
              <a:rPr lang="en-US" altLang="zh-CN" sz="1400" dirty="0" smtClean="0"/>
              <a:t>//(</a:t>
            </a:r>
            <a:r>
              <a:rPr lang="en-US" altLang="zh-CN" sz="1400" dirty="0"/>
              <a:t>a)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QFile</a:t>
            </a:r>
            <a:r>
              <a:rPr lang="en-US" altLang="zh-CN" sz="1400" dirty="0"/>
              <a:t> file("binary.dat");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file.open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QIODevice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WriteOnly</a:t>
            </a:r>
            <a:r>
              <a:rPr lang="en-US" altLang="zh-CN" sz="1400" dirty="0"/>
              <a:t> | </a:t>
            </a:r>
            <a:r>
              <a:rPr lang="en-US" altLang="zh-CN" sz="1400" dirty="0" err="1"/>
              <a:t>QIODevice</a:t>
            </a:r>
            <a:r>
              <a:rPr lang="en-US" altLang="zh-CN" sz="1400" dirty="0"/>
              <a:t>::Truncate);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QDataStream</a:t>
            </a:r>
            <a:r>
              <a:rPr lang="en-US" altLang="zh-CN" sz="1400" dirty="0"/>
              <a:t> out(&amp;file);                         	//</a:t>
            </a:r>
            <a:r>
              <a:rPr lang="zh-CN" altLang="zh-CN" sz="1400" dirty="0"/>
              <a:t>将数据序列化</a:t>
            </a:r>
          </a:p>
          <a:p>
            <a:pPr indent="446088"/>
            <a:r>
              <a:rPr lang="en-US" altLang="zh-CN" sz="1400" dirty="0"/>
              <a:t>    out &lt;&lt; 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周何骏：</a:t>
            </a:r>
            <a:r>
              <a:rPr lang="en-US" altLang="zh-CN" sz="1400" dirty="0"/>
              <a:t>"));                   	//</a:t>
            </a:r>
            <a:r>
              <a:rPr lang="zh-CN" altLang="zh-CN" sz="1400" dirty="0"/>
              <a:t>字符串序列化</a:t>
            </a:r>
          </a:p>
          <a:p>
            <a:pPr indent="446088"/>
            <a:r>
              <a:rPr lang="en-US" altLang="zh-CN" sz="1400" dirty="0"/>
              <a:t>    out &lt;&lt; </a:t>
            </a:r>
            <a:r>
              <a:rPr lang="en-US" altLang="zh-CN" sz="1400" dirty="0" err="1"/>
              <a:t>QDate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fromString</a:t>
            </a:r>
            <a:r>
              <a:rPr lang="en-US" altLang="zh-CN" sz="1400" dirty="0"/>
              <a:t>("1996/09/25", "</a:t>
            </a:r>
            <a:r>
              <a:rPr lang="en-US" altLang="zh-CN" sz="1400" dirty="0" err="1"/>
              <a:t>yyyy</a:t>
            </a:r>
            <a:r>
              <a:rPr lang="en-US" altLang="zh-CN" sz="1400" dirty="0"/>
              <a:t>/MM/</a:t>
            </a:r>
            <a:r>
              <a:rPr lang="en-US" altLang="zh-CN" sz="1400" dirty="0" err="1"/>
              <a:t>dd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out &lt;&lt; (qint32)21;                                 	//</a:t>
            </a:r>
            <a:r>
              <a:rPr lang="zh-CN" altLang="zh-CN" sz="1400" dirty="0"/>
              <a:t>整数序列化</a:t>
            </a:r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file.close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/*</a:t>
            </a:r>
            <a:r>
              <a:rPr lang="zh-CN" altLang="zh-CN" sz="1400" dirty="0"/>
              <a:t>从文件中读取数据</a:t>
            </a:r>
            <a:r>
              <a:rPr lang="en-US" altLang="zh-CN" sz="1400" dirty="0"/>
              <a:t> */			</a:t>
            </a:r>
            <a:r>
              <a:rPr lang="en-US" altLang="zh-CN" sz="1400" dirty="0" smtClean="0"/>
              <a:t>//(</a:t>
            </a:r>
            <a:r>
              <a:rPr lang="en-US" altLang="zh-CN" sz="1400" dirty="0"/>
              <a:t>b)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file.setFileName</a:t>
            </a:r>
            <a:r>
              <a:rPr lang="en-US" altLang="zh-CN" sz="1400" dirty="0"/>
              <a:t>("binary.dat");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if(!</a:t>
            </a:r>
            <a:r>
              <a:rPr lang="en-US" altLang="zh-CN" sz="1400" dirty="0" err="1"/>
              <a:t>file.open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QIODevice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))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{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 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 "error!";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     return;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}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QDataStream</a:t>
            </a:r>
            <a:r>
              <a:rPr lang="en-US" altLang="zh-CN" sz="1400" dirty="0"/>
              <a:t> in(&amp;file);                        		//</a:t>
            </a:r>
            <a:r>
              <a:rPr lang="zh-CN" altLang="zh-CN" sz="1400" dirty="0"/>
              <a:t>从文件中读出数据</a:t>
            </a:r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QString</a:t>
            </a:r>
            <a:r>
              <a:rPr lang="en-US" altLang="zh-CN" sz="1400" dirty="0"/>
              <a:t> name;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QDate</a:t>
            </a:r>
            <a:r>
              <a:rPr lang="en-US" altLang="zh-CN" sz="1400" dirty="0"/>
              <a:t> birthday;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qint32 age;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in &gt;&gt; name &gt;&gt; birthday &gt;&gt; age;               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获取字符串和整数</a:t>
            </a:r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 &lt;&lt; name &lt;&lt; birthday &lt;&lt; age;  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file.close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}</a:t>
            </a:r>
            <a:endParaRPr lang="zh-CN" altLang="zh-CN" sz="1400" dirty="0"/>
          </a:p>
          <a:p>
            <a:pPr indent="446088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684641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</a:t>
            </a:r>
            <a:r>
              <a:rPr lang="zh-CN" altLang="zh-CN" dirty="0"/>
              <a:t>读写二进制文件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5616" y="1698105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）运行结果如图</a:t>
            </a:r>
            <a:r>
              <a:rPr lang="en-US" altLang="zh-CN" dirty="0"/>
              <a:t>9.3</a:t>
            </a:r>
            <a:r>
              <a:rPr lang="zh-CN" altLang="zh-CN" dirty="0"/>
              <a:t>所示。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6647"/>
            <a:ext cx="6263282" cy="72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37716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5661248"/>
            <a:ext cx="820891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zh-CN" dirty="0"/>
              <a:t>目录操作与文件系统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9.3.1  </a:t>
            </a:r>
            <a:r>
              <a:rPr lang="zh-CN" altLang="zh-CN" sz="2000" b="1" dirty="0">
                <a:solidFill>
                  <a:srgbClr val="C00000"/>
                </a:solidFill>
              </a:rPr>
              <a:t>文件大小及路径获取实例</a:t>
            </a:r>
          </a:p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CH904</a:t>
            </a:r>
            <a:r>
              <a:rPr lang="zh-CN" altLang="zh-CN" dirty="0"/>
              <a:t>）得到一个文件的大小和所在的目录路径。</a:t>
            </a:r>
          </a:p>
          <a:p>
            <a:pPr indent="446088"/>
            <a:r>
              <a:rPr lang="zh-CN" altLang="zh-CN" dirty="0" smtClean="0">
                <a:hlinkClick r:id="rId2" action="ppaction://hlinkfile"/>
              </a:rPr>
              <a:t>源文件</a:t>
            </a:r>
            <a:r>
              <a:rPr lang="zh-CN" altLang="zh-CN" dirty="0">
                <a:hlinkClick r:id="rId2" action="ppaction://hlinkfile"/>
              </a:rPr>
              <a:t>“</a:t>
            </a:r>
            <a:r>
              <a:rPr lang="en-US" altLang="zh-CN" dirty="0">
                <a:hlinkClick r:id="rId2" action="ppaction://hlinkfile"/>
              </a:rPr>
              <a:t>main.cpp</a:t>
            </a:r>
            <a:r>
              <a:rPr lang="zh-CN" altLang="zh-CN" dirty="0">
                <a:hlinkClick r:id="rId2" action="ppaction://hlinkfile"/>
              </a:rPr>
              <a:t>”的具体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运行结果如图</a:t>
            </a:r>
            <a:r>
              <a:rPr lang="en-US" altLang="zh-CN" dirty="0"/>
              <a:t>9.4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3" y="2420888"/>
            <a:ext cx="4466999" cy="291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380672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本例项目编译后生成的文件所在的目录是：</a:t>
            </a:r>
          </a:p>
          <a:p>
            <a:pPr indent="446088"/>
            <a:r>
              <a:rPr lang="en-US" altLang="zh-CN" dirty="0"/>
              <a:t>D:/Qt/CH9/CH904/build-dirProcess-Desktop_Qt_5_8_0_MinGW_32bit-Debug</a:t>
            </a:r>
            <a:endParaRPr lang="zh-CN" altLang="zh-CN" dirty="0"/>
          </a:p>
          <a:p>
            <a:pPr indent="446088"/>
            <a:r>
              <a:rPr lang="zh-CN" altLang="zh-CN" dirty="0"/>
              <a:t>该目录下</a:t>
            </a:r>
            <a:r>
              <a:rPr lang="en-US" altLang="zh-CN" dirty="0"/>
              <a:t>debug</a:t>
            </a:r>
            <a:r>
              <a:rPr lang="zh-CN" altLang="zh-CN" dirty="0"/>
              <a:t>文件夹大小为</a:t>
            </a:r>
            <a:r>
              <a:rPr lang="en-US" altLang="zh-CN" dirty="0"/>
              <a:t>801KB</a:t>
            </a:r>
            <a:r>
              <a:rPr lang="zh-CN" altLang="zh-CN" dirty="0"/>
              <a:t>，</a:t>
            </a:r>
            <a:r>
              <a:rPr lang="en-US" altLang="zh-CN" dirty="0"/>
              <a:t>release</a:t>
            </a:r>
            <a:r>
              <a:rPr lang="zh-CN" altLang="zh-CN" dirty="0"/>
              <a:t>文件夹大小为</a:t>
            </a:r>
            <a:r>
              <a:rPr lang="en-US" altLang="zh-CN" dirty="0"/>
              <a:t>0B</a:t>
            </a:r>
            <a:r>
              <a:rPr lang="zh-CN" altLang="zh-CN" dirty="0"/>
              <a:t>（空），编译生成的整个目录的总大小为</a:t>
            </a:r>
            <a:r>
              <a:rPr lang="en-US" altLang="zh-CN" dirty="0"/>
              <a:t>865KB</a:t>
            </a:r>
            <a:r>
              <a:rPr lang="zh-CN" altLang="zh-CN" dirty="0"/>
              <a:t>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1112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2708920"/>
            <a:ext cx="8136904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</a:t>
            </a:r>
            <a:r>
              <a:rPr lang="zh-CN" altLang="zh-CN" dirty="0"/>
              <a:t>文件系统浏览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CH905</a:t>
            </a:r>
            <a:r>
              <a:rPr lang="zh-CN" altLang="zh-CN" dirty="0"/>
              <a:t>）文件系统的浏览。</a:t>
            </a:r>
          </a:p>
          <a:p>
            <a:pPr indent="446088"/>
            <a:r>
              <a:rPr lang="zh-CN" altLang="zh-CN" dirty="0"/>
              <a:t>创建工程</a:t>
            </a:r>
            <a:r>
              <a:rPr lang="en-US" altLang="zh-CN" dirty="0"/>
              <a:t>FileView.pro</a:t>
            </a:r>
            <a:r>
              <a:rPr lang="zh-CN" altLang="zh-CN" dirty="0"/>
              <a:t>，具体内容如下。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>
                <a:hlinkClick r:id="rId2" action="ppaction://hlinkfile"/>
              </a:rPr>
              <a:t>fileview.h</a:t>
            </a:r>
            <a:r>
              <a:rPr lang="zh-CN" altLang="zh-CN" dirty="0">
                <a:hlinkClick r:id="rId2" action="ppaction://hlinkfile"/>
              </a:rPr>
              <a:t>”中，类</a:t>
            </a:r>
            <a:r>
              <a:rPr lang="en-US" altLang="zh-CN" dirty="0" err="1">
                <a:hlinkClick r:id="rId2" action="ppaction://hlinkfile"/>
              </a:rPr>
              <a:t>FileView</a:t>
            </a:r>
            <a:r>
              <a:rPr lang="zh-CN" altLang="zh-CN" dirty="0">
                <a:hlinkClick r:id="rId2" action="ppaction://hlinkfile"/>
              </a:rPr>
              <a:t>继承自</a:t>
            </a:r>
            <a:r>
              <a:rPr lang="en-US" altLang="zh-CN" dirty="0" err="1">
                <a:hlinkClick r:id="rId2" action="ppaction://hlinkfile"/>
              </a:rPr>
              <a:t>QDialog</a:t>
            </a:r>
            <a:r>
              <a:rPr lang="zh-CN" altLang="zh-CN" dirty="0">
                <a:hlinkClick r:id="rId2" action="ppaction://hlinkfile"/>
              </a:rPr>
              <a:t>类，具体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源文件“</a:t>
            </a:r>
            <a:r>
              <a:rPr lang="en-US" altLang="zh-CN" dirty="0">
                <a:hlinkClick r:id="rId3" action="ppaction://hlinkfile"/>
              </a:rPr>
              <a:t>fileview.cpp</a:t>
            </a:r>
            <a:r>
              <a:rPr lang="zh-CN" altLang="zh-CN" dirty="0">
                <a:hlinkClick r:id="rId3" action="ppaction://hlinkfile"/>
              </a:rPr>
              <a:t>”的具体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槽函数</a:t>
            </a:r>
            <a:r>
              <a:rPr lang="en-US" altLang="zh-CN" dirty="0" err="1"/>
              <a:t>slotShow</a:t>
            </a:r>
            <a:r>
              <a:rPr lang="en-US" altLang="zh-CN" dirty="0"/>
              <a:t>()</a:t>
            </a:r>
            <a:r>
              <a:rPr lang="zh-CN" altLang="zh-CN" dirty="0"/>
              <a:t>实现了显示目录</a:t>
            </a:r>
            <a:r>
              <a:rPr lang="en-US" altLang="zh-CN" dirty="0" err="1"/>
              <a:t>dir</a:t>
            </a:r>
            <a:r>
              <a:rPr lang="zh-CN" altLang="zh-CN" dirty="0"/>
              <a:t>下的所有文件，具体内容如下：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FileView</a:t>
            </a:r>
            <a:r>
              <a:rPr lang="en-US" altLang="zh-CN" dirty="0"/>
              <a:t>::</a:t>
            </a:r>
            <a:r>
              <a:rPr lang="en-US" altLang="zh-CN" dirty="0" err="1"/>
              <a:t>slotShow</a:t>
            </a:r>
            <a:r>
              <a:rPr lang="en-US" altLang="zh-CN" dirty="0"/>
              <a:t>(</a:t>
            </a:r>
            <a:r>
              <a:rPr lang="en-US" altLang="zh-CN" dirty="0" err="1"/>
              <a:t>QDir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QStringList</a:t>
            </a:r>
            <a:r>
              <a:rPr lang="en-US" altLang="zh-CN" dirty="0"/>
              <a:t> string;</a:t>
            </a:r>
            <a:endParaRPr lang="zh-CN" altLang="zh-CN" dirty="0"/>
          </a:p>
          <a:p>
            <a:pPr indent="446088"/>
            <a:r>
              <a:rPr lang="en-US" altLang="zh-CN" dirty="0"/>
              <a:t>    string&lt;&lt;"*";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QFileInfoList</a:t>
            </a:r>
            <a:r>
              <a:rPr lang="en-US" altLang="zh-CN" dirty="0"/>
              <a:t> list=</a:t>
            </a:r>
            <a:r>
              <a:rPr lang="en-US" altLang="zh-CN" dirty="0" err="1"/>
              <a:t>dir.entryInfoList</a:t>
            </a:r>
            <a:r>
              <a:rPr lang="en-US" altLang="zh-CN" dirty="0"/>
              <a:t>(</a:t>
            </a:r>
            <a:r>
              <a:rPr lang="en-US" altLang="zh-CN" dirty="0" err="1"/>
              <a:t>string,QDir</a:t>
            </a:r>
            <a:r>
              <a:rPr lang="en-US" altLang="zh-CN" dirty="0"/>
              <a:t>::</a:t>
            </a:r>
            <a:r>
              <a:rPr lang="en-US" altLang="zh-CN" dirty="0" err="1"/>
              <a:t>AllEntries,QDir</a:t>
            </a:r>
            <a:r>
              <a:rPr lang="en-US" altLang="zh-CN" dirty="0"/>
              <a:t>:: </a:t>
            </a:r>
            <a:r>
              <a:rPr lang="en-US" altLang="zh-CN" dirty="0" err="1"/>
              <a:t>DirsFirst</a:t>
            </a:r>
            <a:r>
              <a:rPr lang="en-US" altLang="zh-CN" dirty="0"/>
              <a:t>);				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showFileInfoList</a:t>
            </a:r>
            <a:r>
              <a:rPr lang="en-US" altLang="zh-CN" dirty="0"/>
              <a:t>(list);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3431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348880"/>
            <a:ext cx="828092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</a:t>
            </a:r>
            <a:r>
              <a:rPr lang="zh-CN" altLang="zh-CN" dirty="0"/>
              <a:t>文件系统浏览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</a:t>
            </a:r>
            <a:r>
              <a:rPr lang="en-US" altLang="zh-CN" b="1" dirty="0" err="1"/>
              <a:t>QFileInfoList</a:t>
            </a:r>
            <a:r>
              <a:rPr lang="en-US" altLang="zh-CN" b="1" dirty="0"/>
              <a:t> list=</a:t>
            </a:r>
            <a:r>
              <a:rPr lang="en-US" altLang="zh-CN" b="1" dirty="0" err="1"/>
              <a:t>dir.entryInfoList</a:t>
            </a:r>
            <a:r>
              <a:rPr lang="en-US" altLang="zh-CN" b="1" dirty="0"/>
              <a:t>(</a:t>
            </a:r>
            <a:r>
              <a:rPr lang="en-US" altLang="zh-CN" b="1" dirty="0" err="1"/>
              <a:t>string,QDir</a:t>
            </a:r>
            <a:r>
              <a:rPr lang="en-US" altLang="zh-CN" b="1" dirty="0"/>
              <a:t>::</a:t>
            </a:r>
            <a:r>
              <a:rPr lang="en-US" altLang="zh-CN" b="1" dirty="0" err="1"/>
              <a:t>AllEntries,QDir</a:t>
            </a:r>
            <a:r>
              <a:rPr lang="en-US" altLang="zh-CN" b="1" dirty="0"/>
              <a:t>:: </a:t>
            </a:r>
            <a:r>
              <a:rPr lang="en-US" altLang="zh-CN" b="1" dirty="0" err="1"/>
              <a:t>DirsFirst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en-US" altLang="zh-CN" dirty="0" err="1"/>
              <a:t>QDir</a:t>
            </a:r>
            <a:r>
              <a:rPr lang="zh-CN" altLang="zh-CN" dirty="0"/>
              <a:t>的</a:t>
            </a:r>
            <a:r>
              <a:rPr lang="en-US" altLang="zh-CN" dirty="0" err="1"/>
              <a:t>entryInfoList</a:t>
            </a:r>
            <a:r>
              <a:rPr lang="en-US" altLang="zh-CN" dirty="0"/>
              <a:t>()</a:t>
            </a:r>
            <a:r>
              <a:rPr lang="zh-CN" altLang="zh-CN" dirty="0"/>
              <a:t>方法是按照某种过滤方式获得目录下的文件列表。其函数原型如下：</a:t>
            </a:r>
          </a:p>
          <a:p>
            <a:pPr indent="446088"/>
            <a:r>
              <a:rPr lang="en-US" altLang="zh-CN" sz="1600" dirty="0" err="1"/>
              <a:t>QFileInfoList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QDir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entryInfoList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QStringList</a:t>
            </a:r>
            <a:r>
              <a:rPr lang="en-US" altLang="zh-CN" sz="1600" dirty="0"/>
              <a:t> &amp;</a:t>
            </a:r>
            <a:r>
              <a:rPr lang="en-US" altLang="zh-CN" sz="1600" dirty="0" err="1"/>
              <a:t>nameFilters</a:t>
            </a:r>
            <a:r>
              <a:rPr lang="en-US" altLang="zh-CN" sz="1600" dirty="0"/>
              <a:t>,	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//</a:t>
            </a:r>
            <a:r>
              <a:rPr lang="zh-CN" altLang="zh-CN" sz="1600" dirty="0"/>
              <a:t>此参数指定了文件名的过滤方式，如“</a:t>
            </a:r>
            <a:r>
              <a:rPr lang="en-US" altLang="zh-CN" sz="1600" dirty="0"/>
              <a:t>*</a:t>
            </a:r>
            <a:r>
              <a:rPr lang="zh-CN" altLang="zh-CN" sz="1600" dirty="0"/>
              <a:t>”，“</a:t>
            </a:r>
            <a:r>
              <a:rPr lang="en-US" altLang="zh-CN" sz="1600" dirty="0"/>
              <a:t>.tar.gz</a:t>
            </a:r>
            <a:r>
              <a:rPr lang="zh-CN" altLang="zh-CN" sz="1600" dirty="0"/>
              <a:t>”</a:t>
            </a:r>
          </a:p>
          <a:p>
            <a:pPr indent="446088"/>
            <a:r>
              <a:rPr lang="en-US" altLang="zh-CN" sz="1600" dirty="0"/>
              <a:t>     Filters filters=</a:t>
            </a:r>
            <a:r>
              <a:rPr lang="en-US" altLang="zh-CN" sz="1600" dirty="0" err="1"/>
              <a:t>NoFilter</a:t>
            </a:r>
            <a:r>
              <a:rPr lang="en-US" altLang="zh-CN" sz="1600" dirty="0"/>
              <a:t>,    	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//</a:t>
            </a:r>
            <a:r>
              <a:rPr lang="zh-CN" altLang="zh-CN" sz="1600" dirty="0"/>
              <a:t>此参数指定了文件属性的过滤方式，如目录、文件、读写属性等</a:t>
            </a:r>
          </a:p>
          <a:p>
            <a:pPr indent="446088"/>
            <a:r>
              <a:rPr lang="en-US" altLang="zh-CN" sz="1600" dirty="0"/>
              <a:t>     </a:t>
            </a:r>
            <a:r>
              <a:rPr lang="en-US" altLang="zh-CN" sz="1600" dirty="0" err="1"/>
              <a:t>SortFlags</a:t>
            </a:r>
            <a:r>
              <a:rPr lang="en-US" altLang="zh-CN" sz="1600" dirty="0"/>
              <a:t> sort=</a:t>
            </a:r>
            <a:r>
              <a:rPr lang="en-US" altLang="zh-CN" sz="1600" dirty="0" err="1"/>
              <a:t>NoSort</a:t>
            </a:r>
            <a:r>
              <a:rPr lang="en-US" altLang="zh-CN" sz="1600" dirty="0"/>
              <a:t>       		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//</a:t>
            </a:r>
            <a:r>
              <a:rPr lang="zh-CN" altLang="zh-CN" sz="1600" dirty="0"/>
              <a:t>此参数指定了列表的排序情况</a:t>
            </a:r>
          </a:p>
          <a:p>
            <a:pPr indent="446088"/>
            <a:r>
              <a:rPr lang="en-US" altLang="zh-CN" sz="1600" dirty="0"/>
              <a:t>)</a:t>
            </a:r>
            <a:r>
              <a:rPr lang="en-US" altLang="zh-CN" sz="1600" dirty="0" err="1"/>
              <a:t>const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9468748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</a:t>
            </a:r>
            <a:r>
              <a:rPr lang="zh-CN" altLang="zh-CN" dirty="0"/>
              <a:t>文件系统浏览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34076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其中，</a:t>
            </a:r>
            <a:r>
              <a:rPr lang="en-US" altLang="zh-CN" b="1" dirty="0" err="1"/>
              <a:t>QDir</a:t>
            </a:r>
            <a:r>
              <a:rPr lang="en-US" altLang="zh-CN" b="1" dirty="0"/>
              <a:t>::Filter</a:t>
            </a:r>
            <a:r>
              <a:rPr lang="zh-CN" altLang="zh-CN" dirty="0"/>
              <a:t>定义了一系列的过滤方式，见表</a:t>
            </a:r>
            <a:r>
              <a:rPr lang="en-US" altLang="zh-CN" dirty="0"/>
              <a:t>9.3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00291"/>
              </p:ext>
            </p:extLst>
          </p:nvPr>
        </p:nvGraphicFramePr>
        <p:xfrm>
          <a:off x="971600" y="1772816"/>
          <a:ext cx="7419482" cy="4035900"/>
        </p:xfrm>
        <a:graphic>
          <a:graphicData uri="http://schemas.openxmlformats.org/drawingml/2006/table">
            <a:tbl>
              <a:tblPr firstRow="1" firstCol="1" bandRow="1"/>
              <a:tblGrid>
                <a:gridCol w="2002742"/>
                <a:gridCol w="5416740"/>
              </a:tblGrid>
              <a:tr h="26906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黑体"/>
                        </a:rPr>
                        <a:t>过 滤 方 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黑体"/>
                        </a:rPr>
                        <a:t>作 用 描 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QDir::Dirs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按照过滤方式列出所有目录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QDir::AllDirs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列出所有目录，不考虑过滤方式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QDir::Files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只列出文件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QDir::Drives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列出磁盘驱动器（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系统无效）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QDir::NoSymLinks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不列出符号连接（对不支持符号连接的操作系统无效）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QDir::NoDotAndDotDot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不列出“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”和“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..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QDir::AllEntries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列出目录、文件和磁盘驱动器，相当于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Dirs|Files|Drives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QDir::Readable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列出所有具有“读”属性的文件和目录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QDir::Writable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列出所有具有“写”属性的文件和目录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QDir::Executable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列出所有具有“执行”属性的文件和目录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QDir::Modified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只列出被修改过的文件（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系统无效）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QDir::Hidden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列出隐藏文件（在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系统下，隐藏文件的文件名以“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”开始）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QDir::System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列出系统文件（在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UNIX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系统下指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FIFO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、套接字和设备文件）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QDir::CaseSensitive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文件系统如果区分文件名大小写，则按大小写方式进行过滤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2878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</a:t>
            </a:r>
            <a:r>
              <a:rPr lang="zh-CN" altLang="zh-CN" dirty="0"/>
              <a:t>文件系统浏览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340768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QDir</a:t>
            </a:r>
            <a:r>
              <a:rPr lang="en-US" altLang="zh-CN" dirty="0"/>
              <a:t>::</a:t>
            </a:r>
            <a:r>
              <a:rPr lang="en-US" altLang="zh-CN" dirty="0" err="1"/>
              <a:t>SortFlag</a:t>
            </a:r>
            <a:r>
              <a:rPr lang="zh-CN" altLang="zh-CN" dirty="0"/>
              <a:t>定义了一系列排序方式，见表</a:t>
            </a:r>
            <a:r>
              <a:rPr lang="en-US" altLang="zh-CN" dirty="0"/>
              <a:t>9.4</a:t>
            </a:r>
            <a:r>
              <a:rPr lang="zh-CN" altLang="zh-CN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62551"/>
              </p:ext>
            </p:extLst>
          </p:nvPr>
        </p:nvGraphicFramePr>
        <p:xfrm>
          <a:off x="1331640" y="1916832"/>
          <a:ext cx="6912768" cy="3178021"/>
        </p:xfrm>
        <a:graphic>
          <a:graphicData uri="http://schemas.openxmlformats.org/drawingml/2006/table">
            <a:tbl>
              <a:tblPr firstRow="1" firstCol="1" bandRow="1"/>
              <a:tblGrid>
                <a:gridCol w="2592288"/>
                <a:gridCol w="4320480"/>
              </a:tblGrid>
              <a:tr h="2889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排 序 方 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作 用 描 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QDir::Name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按名称排序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QDir::Time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按时间排序（修改时间）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QDir::Size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按文件大小排序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QDir::Type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按文件类型排序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QDir::Unsorted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QDir::DirsFirst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目录优先排序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QDir::DirsLast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目录最后排序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QDir::Reversed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反序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QDir::IgnoreCase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忽略大小写方式排序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QDir::LocaleAware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使用当前本地排序方式进行排序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7507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2492896"/>
            <a:ext cx="8064896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</a:t>
            </a:r>
            <a:r>
              <a:rPr lang="zh-CN" altLang="zh-CN" dirty="0"/>
              <a:t>文件系统浏览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函数</a:t>
            </a:r>
            <a:r>
              <a:rPr lang="en-US" altLang="zh-CN" dirty="0" err="1"/>
              <a:t>showFileInfoList</a:t>
            </a:r>
            <a:r>
              <a:rPr lang="en-US" altLang="zh-CN" dirty="0"/>
              <a:t>()</a:t>
            </a:r>
            <a:r>
              <a:rPr lang="zh-CN" altLang="zh-CN" dirty="0"/>
              <a:t>实现了用户可以双击浏览器中显示的目录进入下一级目录，或单击“</a:t>
            </a:r>
            <a:r>
              <a:rPr lang="en-US" altLang="zh-CN" dirty="0"/>
              <a:t>..</a:t>
            </a:r>
            <a:r>
              <a:rPr lang="zh-CN" altLang="zh-CN" dirty="0"/>
              <a:t>”返回上一级目录，顶部的编辑框显示当前所在的目录路径，列表</a:t>
            </a:r>
            <a:r>
              <a:rPr lang="zh-CN" altLang="zh-CN" dirty="0">
                <a:hlinkClick r:id="rId2" action="ppaction://hlinkfile"/>
              </a:rPr>
              <a:t>中显示该目录下的所有文件。其具体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槽函数</a:t>
            </a:r>
            <a:r>
              <a:rPr lang="en-US" altLang="zh-CN" dirty="0" err="1"/>
              <a:t>slotDirShow</a:t>
            </a:r>
            <a:r>
              <a:rPr lang="en-US" altLang="zh-CN" dirty="0"/>
              <a:t>()</a:t>
            </a:r>
            <a:r>
              <a:rPr lang="zh-CN" altLang="zh-CN" dirty="0"/>
              <a:t>根据用户的选择显示下一级目录的所有文件。其具体实现代码内容如下：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FileView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slotDirShow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QListWidgetItem</a:t>
            </a:r>
            <a:r>
              <a:rPr lang="en-US" altLang="zh-CN" sz="1600" dirty="0"/>
              <a:t> * item)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=item-&gt;text();			//</a:t>
            </a:r>
            <a:r>
              <a:rPr lang="zh-CN" altLang="zh-CN" sz="1600" dirty="0"/>
              <a:t>将下一级的目录名保存在</a:t>
            </a:r>
            <a:r>
              <a:rPr lang="en-US" altLang="zh-CN" sz="1600" dirty="0" err="1"/>
              <a:t>str</a:t>
            </a:r>
            <a:r>
              <a:rPr lang="zh-CN" altLang="zh-CN" sz="1600" dirty="0"/>
              <a:t>中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QDir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;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定义一个</a:t>
            </a:r>
            <a:r>
              <a:rPr lang="en-US" altLang="zh-CN" sz="1600" dirty="0" err="1"/>
              <a:t>QDir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dir.setPath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fileLineEdit</a:t>
            </a:r>
            <a:r>
              <a:rPr lang="en-US" altLang="zh-CN" sz="1600" dirty="0"/>
              <a:t>-&gt;text());  //</a:t>
            </a:r>
            <a:r>
              <a:rPr lang="zh-CN" altLang="zh-CN" sz="1600" dirty="0"/>
              <a:t>设置</a:t>
            </a:r>
            <a:r>
              <a:rPr lang="en-US" altLang="zh-CN" sz="1600" dirty="0" err="1"/>
              <a:t>QDir</a:t>
            </a:r>
            <a:r>
              <a:rPr lang="zh-CN" altLang="zh-CN" sz="1600" dirty="0"/>
              <a:t>对象的路径为当前目录路径</a:t>
            </a:r>
          </a:p>
          <a:p>
            <a:pPr indent="446088"/>
            <a:r>
              <a:rPr lang="en-US" altLang="zh-CN" sz="1600" dirty="0"/>
              <a:t>    dir.cd(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根据下一级目录名重新设置</a:t>
            </a:r>
            <a:r>
              <a:rPr lang="en-US" altLang="zh-CN" sz="1600" dirty="0" err="1"/>
              <a:t>QDir</a:t>
            </a:r>
            <a:r>
              <a:rPr lang="zh-CN" altLang="zh-CN" sz="1600" dirty="0"/>
              <a:t>对象的路径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fileLineEdit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dir.absolutePath</a:t>
            </a:r>
            <a:r>
              <a:rPr lang="en-US" altLang="zh-CN" sz="1600" dirty="0"/>
              <a:t>());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slotShow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);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显示当前目录下的所有文件</a:t>
            </a:r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64499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</a:t>
            </a:r>
            <a:r>
              <a:rPr lang="zh-CN" altLang="zh-CN" dirty="0"/>
              <a:t>文件系统浏览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3856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）运行结果如图</a:t>
            </a:r>
            <a:r>
              <a:rPr lang="en-US" altLang="zh-CN" dirty="0"/>
              <a:t>9.5</a:t>
            </a:r>
            <a:r>
              <a:rPr lang="zh-CN" altLang="zh-CN" dirty="0"/>
              <a:t>所示。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1"/>
            <a:ext cx="3295006" cy="310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6135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</a:t>
            </a:r>
            <a:r>
              <a:rPr lang="zh-CN" altLang="zh-CN" dirty="0"/>
              <a:t>读写文本文件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9.1.1  </a:t>
            </a:r>
            <a:r>
              <a:rPr lang="en-US" altLang="zh-CN" sz="2000" b="1" dirty="0" err="1">
                <a:solidFill>
                  <a:srgbClr val="C00000"/>
                </a:solidFill>
              </a:rPr>
              <a:t>QFile</a:t>
            </a:r>
            <a:r>
              <a:rPr lang="zh-CN" altLang="zh-CN" sz="2000" b="1" dirty="0">
                <a:solidFill>
                  <a:srgbClr val="C00000"/>
                </a:solidFill>
              </a:rPr>
              <a:t>类读写文本</a:t>
            </a:r>
          </a:p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CH901</a:t>
            </a:r>
            <a:r>
              <a:rPr lang="zh-CN" altLang="zh-CN" dirty="0"/>
              <a:t>）建立基于控制台工程，使用</a:t>
            </a:r>
            <a:r>
              <a:rPr lang="en-US" altLang="zh-CN" dirty="0" err="1"/>
              <a:t>QFile</a:t>
            </a:r>
            <a:r>
              <a:rPr lang="zh-CN" altLang="zh-CN" dirty="0"/>
              <a:t>类读写文本文件。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）建立一个工程。选择“文件”→“新建文件或项目</a:t>
            </a:r>
            <a:r>
              <a:rPr lang="en-US" altLang="zh-CN" dirty="0"/>
              <a:t>...</a:t>
            </a:r>
            <a:r>
              <a:rPr lang="zh-CN" altLang="zh-CN" dirty="0"/>
              <a:t>”菜单项，在弹出的对话框中选择“项目”组下的“</a:t>
            </a:r>
            <a:r>
              <a:rPr lang="en-US" altLang="zh-CN" dirty="0"/>
              <a:t>Application</a:t>
            </a:r>
            <a:r>
              <a:rPr lang="zh-CN" altLang="zh-CN" dirty="0"/>
              <a:t>”→“ </a:t>
            </a:r>
            <a:r>
              <a:rPr lang="en-US" altLang="zh-CN" dirty="0" err="1"/>
              <a:t>Qt</a:t>
            </a:r>
            <a:r>
              <a:rPr lang="en-US" altLang="zh-CN" dirty="0"/>
              <a:t> Console Application</a:t>
            </a:r>
            <a:r>
              <a:rPr lang="zh-CN" altLang="zh-CN" dirty="0"/>
              <a:t>”菜单项，单击“</a:t>
            </a:r>
            <a:r>
              <a:rPr lang="en-US" altLang="zh-CN" dirty="0"/>
              <a:t>Choose...</a:t>
            </a:r>
            <a:r>
              <a:rPr lang="zh-CN" altLang="zh-CN" dirty="0"/>
              <a:t>”按钮。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）在弹出的对话框中对该工程进行命名并选择保存工程的路径，这里将工程命名为“</a:t>
            </a:r>
            <a:r>
              <a:rPr lang="en-US" altLang="zh-CN" dirty="0" err="1"/>
              <a:t>TextFile</a:t>
            </a:r>
            <a:r>
              <a:rPr lang="zh-CN" altLang="zh-CN" dirty="0"/>
              <a:t>”，单击“下一步”按钮，再次单击“下一步”按钮，最后单击“完成”按钮，完成该文件工程的建立。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45148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 </a:t>
            </a:r>
            <a:r>
              <a:rPr lang="zh-CN" altLang="zh-CN" dirty="0"/>
              <a:t>获取文件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8478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u="sng" dirty="0"/>
              <a:t>【例】（简单）</a:t>
            </a:r>
            <a:r>
              <a:rPr lang="zh-CN" altLang="zh-CN" dirty="0"/>
              <a:t>（</a:t>
            </a:r>
            <a:r>
              <a:rPr lang="en-US" altLang="zh-CN" dirty="0"/>
              <a:t>CH906</a:t>
            </a:r>
            <a:r>
              <a:rPr lang="zh-CN" altLang="zh-CN" dirty="0"/>
              <a:t>）利用</a:t>
            </a:r>
            <a:r>
              <a:rPr lang="en-US" altLang="zh-CN" dirty="0" err="1"/>
              <a:t>QFileinfo</a:t>
            </a:r>
            <a:r>
              <a:rPr lang="zh-CN" altLang="zh-CN" dirty="0"/>
              <a:t>类获得文件信息，如图</a:t>
            </a:r>
            <a:r>
              <a:rPr lang="en-US" altLang="zh-CN" dirty="0"/>
              <a:t>9.6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09" y="1962944"/>
            <a:ext cx="4346970" cy="27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2839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3717032"/>
            <a:ext cx="8064896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 </a:t>
            </a:r>
            <a:r>
              <a:rPr lang="zh-CN" altLang="zh-CN" dirty="0"/>
              <a:t>获取文件信息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工程</a:t>
            </a:r>
            <a:r>
              <a:rPr lang="en-US" altLang="zh-CN" dirty="0"/>
              <a:t>FileInfo.pro</a:t>
            </a:r>
            <a:r>
              <a:rPr lang="zh-CN" altLang="zh-CN" dirty="0"/>
              <a:t>的具体内容如下。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fileinfo.h</a:t>
            </a:r>
            <a:r>
              <a:rPr lang="zh-CN" altLang="zh-CN" dirty="0"/>
              <a:t>”中，类</a:t>
            </a:r>
            <a:r>
              <a:rPr lang="en-US" altLang="zh-CN" dirty="0" err="1"/>
              <a:t>FileInfo</a:t>
            </a:r>
            <a:r>
              <a:rPr lang="zh-CN" altLang="zh-CN" dirty="0"/>
              <a:t>继承自</a:t>
            </a:r>
            <a:r>
              <a:rPr lang="en-US" altLang="zh-CN" dirty="0" err="1"/>
              <a:t>QDialog</a:t>
            </a:r>
            <a:r>
              <a:rPr lang="zh-CN" altLang="zh-CN" dirty="0"/>
              <a:t>类，此类中声明了用到</a:t>
            </a:r>
            <a:r>
              <a:rPr lang="zh-CN" altLang="zh-CN" dirty="0">
                <a:hlinkClick r:id="rId2" action="ppaction://hlinkfile"/>
              </a:rPr>
              <a:t>的各种相关控件和函数，其具体</a:t>
            </a:r>
            <a:r>
              <a:rPr lang="zh-CN" altLang="zh-CN" dirty="0" smtClean="0">
                <a:hlinkClick r:id="rId2" action="ppaction://hlinkfile"/>
              </a:rPr>
              <a:t>内容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源文件“</a:t>
            </a:r>
            <a:r>
              <a:rPr lang="en-US" altLang="zh-CN" dirty="0">
                <a:hlinkClick r:id="rId3" action="ppaction://hlinkfile"/>
              </a:rPr>
              <a:t>fileinfo.cpp</a:t>
            </a:r>
            <a:r>
              <a:rPr lang="zh-CN" altLang="zh-CN" dirty="0">
                <a:hlinkClick r:id="rId3" action="ppaction://hlinkfile"/>
              </a:rPr>
              <a:t>”的具体</a:t>
            </a:r>
            <a:r>
              <a:rPr lang="zh-CN" altLang="zh-CN" dirty="0" smtClean="0">
                <a:hlinkClick r:id="rId3" action="ppaction://hlinkfile"/>
              </a:rPr>
              <a:t>内容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槽函数</a:t>
            </a:r>
            <a:r>
              <a:rPr lang="en-US" altLang="zh-CN" dirty="0" err="1"/>
              <a:t>slotFile</a:t>
            </a:r>
            <a:r>
              <a:rPr lang="en-US" altLang="zh-CN" dirty="0"/>
              <a:t>()</a:t>
            </a:r>
            <a:r>
              <a:rPr lang="zh-CN" altLang="zh-CN" dirty="0"/>
              <a:t>完成通过标准文件对话框获得所需要文件的文件名功能，其具体内容如下：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FileInfo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slotFile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fileName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QFileDialog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getOpenFileName</a:t>
            </a:r>
            <a:r>
              <a:rPr lang="en-US" altLang="zh-CN" sz="1600" dirty="0"/>
              <a:t>(this,"</a:t>
            </a:r>
            <a:r>
              <a:rPr lang="zh-CN" altLang="zh-CN" sz="1600" dirty="0"/>
              <a:t>打开</a:t>
            </a:r>
            <a:r>
              <a:rPr lang="en-US" altLang="zh-CN" sz="1600" dirty="0"/>
              <a:t>","/", "files (*)");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fileNameLineEdit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fileName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 smtClean="0"/>
              <a:t>}</a:t>
            </a:r>
          </a:p>
          <a:p>
            <a:pPr indent="446088"/>
            <a:r>
              <a:rPr lang="zh-CN" altLang="zh-CN" dirty="0"/>
              <a:t>槽函数</a:t>
            </a:r>
            <a:r>
              <a:rPr lang="en-US" altLang="zh-CN" dirty="0" err="1"/>
              <a:t>slotGet</a:t>
            </a:r>
            <a:r>
              <a:rPr lang="en-US" altLang="zh-CN" dirty="0"/>
              <a:t>()</a:t>
            </a:r>
            <a:r>
              <a:rPr lang="zh-CN" altLang="zh-CN" dirty="0">
                <a:hlinkClick r:id="rId4" action="ppaction://hlinkfile"/>
              </a:rPr>
              <a:t>通过</a:t>
            </a:r>
            <a:r>
              <a:rPr lang="en-US" altLang="zh-CN" dirty="0" err="1">
                <a:hlinkClick r:id="rId4" action="ppaction://hlinkfile"/>
              </a:rPr>
              <a:t>QFileInfo</a:t>
            </a:r>
            <a:r>
              <a:rPr lang="zh-CN" altLang="zh-CN" dirty="0">
                <a:hlinkClick r:id="rId4" action="ppaction://hlinkfile"/>
              </a:rPr>
              <a:t>获得具体的文件信息，其具体</a:t>
            </a:r>
            <a:r>
              <a:rPr lang="zh-CN" altLang="zh-CN" dirty="0" smtClean="0">
                <a:hlinkClick r:id="rId4" action="ppaction://hlinkfile"/>
              </a:rPr>
              <a:t>内容</a:t>
            </a:r>
            <a:r>
              <a:rPr lang="zh-CN" altLang="en-US" dirty="0" smtClean="0">
                <a:hlinkClick r:id="rId4" action="ppaction://hlinkfile"/>
              </a:rPr>
              <a:t>。</a:t>
            </a:r>
            <a:endParaRPr lang="en-US" altLang="zh-CN" dirty="0" smtClean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）运行结果如图</a:t>
            </a:r>
            <a:r>
              <a:rPr lang="en-US" altLang="zh-CN" dirty="0"/>
              <a:t>9.6</a:t>
            </a:r>
            <a:r>
              <a:rPr lang="zh-CN" altLang="zh-CN" dirty="0"/>
              <a:t>所示。</a:t>
            </a:r>
          </a:p>
          <a:p>
            <a:pPr indent="446088"/>
            <a:endParaRPr lang="zh-CN" altLang="zh-CN" dirty="0"/>
          </a:p>
          <a:p>
            <a:pPr indent="446088"/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57918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492896"/>
            <a:ext cx="8136904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 </a:t>
            </a:r>
            <a:r>
              <a:rPr lang="zh-CN" altLang="zh-CN" dirty="0"/>
              <a:t>监视文件和目录变化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u="sng" dirty="0"/>
              <a:t>【例】（简单）</a:t>
            </a:r>
            <a:r>
              <a:rPr lang="zh-CN" altLang="zh-CN" dirty="0"/>
              <a:t>（</a:t>
            </a:r>
            <a:r>
              <a:rPr lang="en-US" altLang="zh-CN" dirty="0"/>
              <a:t>CH907</a:t>
            </a:r>
            <a:r>
              <a:rPr lang="zh-CN" altLang="zh-CN" dirty="0"/>
              <a:t>）监视指定目录功能，介绍如何使用</a:t>
            </a:r>
            <a:r>
              <a:rPr lang="en-US" altLang="zh-CN" dirty="0" err="1"/>
              <a:t>QFileSystemWatcher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工程</a:t>
            </a:r>
            <a:r>
              <a:rPr lang="en-US" altLang="zh-CN" dirty="0"/>
              <a:t>fileWatcher.pro</a:t>
            </a:r>
            <a:r>
              <a:rPr lang="zh-CN" altLang="zh-CN" dirty="0"/>
              <a:t>的具体内容如下：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watcher.h</a:t>
            </a:r>
            <a:r>
              <a:rPr lang="zh-CN" altLang="zh-CN" dirty="0"/>
              <a:t>”中，类</a:t>
            </a:r>
            <a:r>
              <a:rPr lang="en-US" altLang="zh-CN" dirty="0"/>
              <a:t>Watcher</a:t>
            </a:r>
            <a:r>
              <a:rPr lang="zh-CN" altLang="zh-CN" dirty="0"/>
              <a:t>继承自</a:t>
            </a:r>
            <a:r>
              <a:rPr lang="en-US" altLang="zh-CN" dirty="0" err="1"/>
              <a:t>QWidget</a:t>
            </a:r>
            <a:r>
              <a:rPr lang="zh-CN" altLang="zh-CN" dirty="0"/>
              <a:t>类，其具体内容如下：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QFileSystemWatcher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Watcher : public </a:t>
            </a:r>
            <a:r>
              <a:rPr lang="en-US" altLang="zh-CN" sz="1600" dirty="0" err="1"/>
              <a:t>QWidget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Watcher(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~Watcher();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 slots: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directoryChanged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path);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pathLabel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QFileSystemWatcher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fsWatcher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283926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88840"/>
            <a:ext cx="8136904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 </a:t>
            </a:r>
            <a:r>
              <a:rPr lang="zh-CN" altLang="zh-CN" dirty="0"/>
              <a:t>监视文件和目录变化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源文件“</a:t>
            </a:r>
            <a:r>
              <a:rPr lang="en-US" altLang="zh-CN" dirty="0">
                <a:hlinkClick r:id="rId2" action="ppaction://hlinkfile"/>
              </a:rPr>
              <a:t>watcher.cpp</a:t>
            </a:r>
            <a:r>
              <a:rPr lang="zh-CN" altLang="zh-CN" dirty="0">
                <a:hlinkClick r:id="rId2" action="ppaction://hlinkfile"/>
              </a:rPr>
              <a:t>”的具体</a:t>
            </a:r>
            <a:r>
              <a:rPr lang="zh-CN" altLang="zh-CN" dirty="0" smtClean="0">
                <a:hlinkClick r:id="rId2" action="ppaction://hlinkfile"/>
              </a:rPr>
              <a:t>内容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响应函数</a:t>
            </a:r>
            <a:r>
              <a:rPr lang="en-US" altLang="zh-CN" dirty="0" err="1"/>
              <a:t>directoryChanged</a:t>
            </a:r>
            <a:r>
              <a:rPr lang="en-US" altLang="zh-CN" dirty="0"/>
              <a:t>()</a:t>
            </a:r>
            <a:r>
              <a:rPr lang="zh-CN" altLang="zh-CN" dirty="0"/>
              <a:t>使用消息对话框提示用户目录发生了改变，具体实现代码如下：</a:t>
            </a:r>
          </a:p>
          <a:p>
            <a:pPr indent="446088"/>
            <a:r>
              <a:rPr lang="en-US" altLang="zh-CN" dirty="0"/>
              <a:t>void Watcher::</a:t>
            </a:r>
            <a:r>
              <a:rPr lang="en-US" altLang="zh-CN" dirty="0" err="1"/>
              <a:t>directoryChanged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path)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QMessageBox</a:t>
            </a:r>
            <a:r>
              <a:rPr lang="en-US" altLang="zh-CN" dirty="0"/>
              <a:t>::information(</a:t>
            </a:r>
            <a:r>
              <a:rPr lang="en-US" altLang="zh-CN" dirty="0" err="1"/>
              <a:t>NULL,tr</a:t>
            </a:r>
            <a:r>
              <a:rPr lang="en-US" altLang="zh-CN" dirty="0"/>
              <a:t>("</a:t>
            </a:r>
            <a:r>
              <a:rPr lang="zh-CN" altLang="zh-CN" dirty="0"/>
              <a:t>目录发生变化</a:t>
            </a:r>
            <a:r>
              <a:rPr lang="en-US" altLang="zh-CN" dirty="0"/>
              <a:t>"),path);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）运行结果如图</a:t>
            </a:r>
            <a:r>
              <a:rPr lang="en-US" altLang="zh-CN" dirty="0"/>
              <a:t>9.7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14" y="3573016"/>
            <a:ext cx="6151571" cy="85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70308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67544" y="1484784"/>
            <a:ext cx="8352928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 QFile</a:t>
            </a:r>
            <a:r>
              <a:rPr lang="zh-CN" altLang="zh-CN" dirty="0"/>
              <a:t>类读写</a:t>
            </a:r>
            <a:r>
              <a:rPr lang="zh-CN" altLang="zh-CN" dirty="0" smtClean="0"/>
              <a:t>文本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）源文件“</a:t>
            </a:r>
            <a:r>
              <a:rPr lang="en-US" altLang="zh-CN" dirty="0"/>
              <a:t>main.cpp</a:t>
            </a:r>
            <a:r>
              <a:rPr lang="zh-CN" altLang="zh-CN" dirty="0"/>
              <a:t>”的具体实现代码如下：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QFile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QtDebug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QFile</a:t>
            </a:r>
            <a:r>
              <a:rPr lang="en-US" altLang="zh-CN" sz="1600" dirty="0"/>
              <a:t> file("textFile1.txt");				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file.open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QIODevice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ReadOnly</a:t>
            </a:r>
            <a:r>
              <a:rPr lang="en-US" altLang="zh-CN" sz="1600" dirty="0"/>
              <a:t>))			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char buffer[2048];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qint64 </a:t>
            </a:r>
            <a:r>
              <a:rPr lang="en-US" altLang="zh-CN" sz="1600" dirty="0" err="1"/>
              <a:t>lineLen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file.readLine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buffer,sizeof</a:t>
            </a:r>
            <a:r>
              <a:rPr lang="en-US" altLang="zh-CN" sz="1600" dirty="0"/>
              <a:t>(buffer));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if(</a:t>
            </a:r>
            <a:r>
              <a:rPr lang="en-US" altLang="zh-CN" sz="1600" dirty="0" err="1"/>
              <a:t>lineLen</a:t>
            </a:r>
            <a:r>
              <a:rPr lang="en-US" altLang="zh-CN" sz="1600" dirty="0"/>
              <a:t>!=-1)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()&lt;&lt;buffer;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696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 </a:t>
            </a:r>
            <a:r>
              <a:rPr lang="en-US" altLang="zh-CN" dirty="0" err="1"/>
              <a:t>QFile</a:t>
            </a:r>
            <a:r>
              <a:rPr lang="zh-CN" altLang="zh-CN" dirty="0"/>
              <a:t>类读写文本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）选择“构建”→“构建项目</a:t>
            </a:r>
            <a:r>
              <a:rPr lang="en-US" altLang="zh-CN" dirty="0"/>
              <a:t>" </a:t>
            </a:r>
            <a:r>
              <a:rPr lang="en-US" altLang="zh-CN" dirty="0" err="1"/>
              <a:t>TextFile</a:t>
            </a:r>
            <a:r>
              <a:rPr lang="en-US" altLang="zh-CN" dirty="0"/>
              <a:t> "</a:t>
            </a:r>
            <a:r>
              <a:rPr lang="zh-CN" altLang="zh-CN" dirty="0"/>
              <a:t>”菜单项，首先编辑本例所用的文本文件“</a:t>
            </a:r>
            <a:r>
              <a:rPr lang="en-US" altLang="zh-CN" dirty="0"/>
              <a:t>textFile1.txt</a:t>
            </a:r>
            <a:r>
              <a:rPr lang="zh-CN" altLang="zh-CN" dirty="0"/>
              <a:t>”，保存在项目</a:t>
            </a:r>
            <a:r>
              <a:rPr lang="en-US" altLang="zh-CN" dirty="0"/>
              <a:t>D:\Qt\CH9\CH901\build-TextFile-Desktop_Qt_5_8_0_MinGW_32bit-Debug</a:t>
            </a:r>
            <a:r>
              <a:rPr lang="zh-CN" altLang="zh-CN" dirty="0"/>
              <a:t>目录下，然后运行程序，运行结果如图</a:t>
            </a:r>
            <a:r>
              <a:rPr lang="en-US" altLang="zh-CN" dirty="0"/>
              <a:t>9.1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2348880"/>
            <a:ext cx="488044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08596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060848"/>
            <a:ext cx="8208912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QTextStream</a:t>
            </a:r>
            <a:r>
              <a:rPr lang="zh-CN" altLang="zh-CN" dirty="0"/>
              <a:t>类读写文本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CH902</a:t>
            </a:r>
            <a:r>
              <a:rPr lang="zh-CN" altLang="zh-CN" dirty="0"/>
              <a:t>）建立基于控制台的工程，使用</a:t>
            </a:r>
            <a:r>
              <a:rPr lang="en-US" altLang="zh-CN" dirty="0" err="1"/>
              <a:t>QTextStream</a:t>
            </a:r>
            <a:r>
              <a:rPr lang="zh-CN" altLang="zh-CN" dirty="0"/>
              <a:t>类读写文本文件。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）源文件“</a:t>
            </a:r>
            <a:r>
              <a:rPr lang="en-US" altLang="zh-CN" dirty="0"/>
              <a:t>main.cpp</a:t>
            </a:r>
            <a:r>
              <a:rPr lang="zh-CN" altLang="zh-CN" dirty="0"/>
              <a:t>”的具体实现代码如下：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QFile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QTextStream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QFile</a:t>
            </a:r>
            <a:r>
              <a:rPr lang="en-US" altLang="zh-CN" sz="1600" dirty="0"/>
              <a:t> data("data.txt");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data.open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QFile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WriteOnly|QFile</a:t>
            </a:r>
            <a:r>
              <a:rPr lang="en-US" altLang="zh-CN" sz="1600" dirty="0"/>
              <a:t>::Truncate))	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QTextStream</a:t>
            </a:r>
            <a:r>
              <a:rPr lang="en-US" altLang="zh-CN" sz="1600" dirty="0"/>
              <a:t> out(&amp;data);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out&lt;&lt;</a:t>
            </a:r>
            <a:r>
              <a:rPr lang="en-US" altLang="zh-CN" sz="1600" dirty="0" err="1"/>
              <a:t>QObject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("score:")&lt;&lt;</a:t>
            </a:r>
            <a:r>
              <a:rPr lang="en-US" altLang="zh-CN" sz="1600" dirty="0" err="1"/>
              <a:t>qSetFieldWidth</a:t>
            </a:r>
            <a:r>
              <a:rPr lang="en-US" altLang="zh-CN" sz="1600" dirty="0"/>
              <a:t>(10)&lt;&lt;left&lt;&lt;90&lt;&lt;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			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22950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</a:t>
            </a:r>
            <a:r>
              <a:rPr lang="en-US" altLang="zh-CN" dirty="0" err="1"/>
              <a:t>QTextStream</a:t>
            </a:r>
            <a:r>
              <a:rPr lang="zh-CN" altLang="zh-CN" dirty="0"/>
              <a:t>类读写文本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if(</a:t>
            </a:r>
            <a:r>
              <a:rPr lang="en-US" altLang="zh-CN" b="1" dirty="0" err="1"/>
              <a:t>data.open</a:t>
            </a:r>
            <a:r>
              <a:rPr lang="en-US" altLang="zh-CN" b="1" dirty="0"/>
              <a:t>(</a:t>
            </a:r>
            <a:r>
              <a:rPr lang="en-US" altLang="zh-CN" b="1" dirty="0" err="1"/>
              <a:t>QFile</a:t>
            </a:r>
            <a:r>
              <a:rPr lang="en-US" altLang="zh-CN" b="1" dirty="0"/>
              <a:t>::</a:t>
            </a:r>
            <a:r>
              <a:rPr lang="en-US" altLang="zh-CN" b="1" dirty="0" err="1"/>
              <a:t>WriteOnly|QFile</a:t>
            </a:r>
            <a:r>
              <a:rPr lang="en-US" altLang="zh-CN" b="1" dirty="0"/>
              <a:t>::Truncate))</a:t>
            </a:r>
            <a:r>
              <a:rPr lang="zh-CN" altLang="zh-CN" b="1" dirty="0"/>
              <a:t>：</a:t>
            </a:r>
            <a:r>
              <a:rPr lang="zh-CN" altLang="zh-CN" dirty="0"/>
              <a:t>参数</a:t>
            </a:r>
            <a:r>
              <a:rPr lang="en-US" altLang="zh-CN" dirty="0" err="1"/>
              <a:t>QFile</a:t>
            </a:r>
            <a:r>
              <a:rPr lang="en-US" altLang="zh-CN" dirty="0"/>
              <a:t>::Truncate</a:t>
            </a:r>
            <a:r>
              <a:rPr lang="zh-CN" altLang="zh-CN" dirty="0"/>
              <a:t>表示将原来文件中的内容清空。输出时将格式设为左对齐，占</a:t>
            </a:r>
            <a:r>
              <a:rPr lang="en-US" altLang="zh-CN" dirty="0"/>
              <a:t>10</a:t>
            </a:r>
            <a:r>
              <a:rPr lang="zh-CN" altLang="zh-CN" dirty="0"/>
              <a:t>个字符位置。</a:t>
            </a:r>
          </a:p>
          <a:p>
            <a:pPr indent="446088"/>
            <a:r>
              <a:rPr lang="en-US" altLang="zh-CN" b="1" dirty="0"/>
              <a:t>(b) out&lt;&lt;</a:t>
            </a:r>
            <a:r>
              <a:rPr lang="en-US" altLang="zh-CN" b="1" dirty="0" err="1"/>
              <a:t>QObject</a:t>
            </a:r>
            <a:r>
              <a:rPr lang="en-US" altLang="zh-CN" b="1" dirty="0"/>
              <a:t>::</a:t>
            </a:r>
            <a:r>
              <a:rPr lang="en-US" altLang="zh-CN" b="1" dirty="0" err="1"/>
              <a:t>tr</a:t>
            </a:r>
            <a:r>
              <a:rPr lang="en-US" altLang="zh-CN" b="1" dirty="0"/>
              <a:t>("score:")&lt;&lt;</a:t>
            </a:r>
            <a:r>
              <a:rPr lang="en-US" altLang="zh-CN" b="1" dirty="0" err="1"/>
              <a:t>qSetFieldWidth</a:t>
            </a:r>
            <a:r>
              <a:rPr lang="en-US" altLang="zh-CN" b="1" dirty="0"/>
              <a:t>(10)&lt;&lt;left&lt;&lt;90&lt;&lt;</a:t>
            </a:r>
            <a:r>
              <a:rPr lang="en-US" altLang="zh-CN" b="1" dirty="0" err="1"/>
              <a:t>endl</a:t>
            </a:r>
            <a:r>
              <a:rPr lang="zh-CN" altLang="zh-CN" b="1" dirty="0"/>
              <a:t>：</a:t>
            </a:r>
            <a:r>
              <a:rPr lang="zh-CN" altLang="zh-CN" dirty="0"/>
              <a:t>用户使用格式化函数和流操作符设置需要的输出格式。其中，</a:t>
            </a:r>
            <a:r>
              <a:rPr lang="en-US" altLang="zh-CN" dirty="0" err="1"/>
              <a:t>qSetFieldWidth</a:t>
            </a:r>
            <a:r>
              <a:rPr lang="en-US" altLang="zh-CN" dirty="0"/>
              <a:t>()</a:t>
            </a:r>
            <a:r>
              <a:rPr lang="zh-CN" altLang="zh-CN" dirty="0"/>
              <a:t>函数是设置字段宽度的格式化函数。除此之外，</a:t>
            </a:r>
            <a:r>
              <a:rPr lang="en-US" altLang="zh-CN" dirty="0" err="1"/>
              <a:t>QTextStream</a:t>
            </a:r>
            <a:r>
              <a:rPr lang="zh-CN" altLang="zh-CN" dirty="0"/>
              <a:t>还提供了其他一些格式化函数，见表</a:t>
            </a:r>
            <a:r>
              <a:rPr lang="en-US" altLang="zh-CN" dirty="0"/>
              <a:t>9.1</a:t>
            </a:r>
            <a:r>
              <a:rPr lang="zh-CN" altLang="zh-CN" dirty="0"/>
              <a:t>。</a:t>
            </a:r>
          </a:p>
          <a:p>
            <a:pPr indent="446088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41562"/>
              </p:ext>
            </p:extLst>
          </p:nvPr>
        </p:nvGraphicFramePr>
        <p:xfrm>
          <a:off x="1331640" y="3361060"/>
          <a:ext cx="6768752" cy="1512044"/>
        </p:xfrm>
        <a:graphic>
          <a:graphicData uri="http://schemas.openxmlformats.org/drawingml/2006/table">
            <a:tbl>
              <a:tblPr firstRow="1" firstCol="1" bandRow="1"/>
              <a:tblGrid>
                <a:gridCol w="3617433"/>
                <a:gridCol w="3151319"/>
              </a:tblGrid>
              <a:tr h="37801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函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</a:rPr>
                        <a:t>功 能 描 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qSetFieldWidth(int width)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设置字段宽度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qSetPadChar(QChar ch)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设置填充字符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011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qSetRealNumberPercision(int precision)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设置实数精度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66187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</a:t>
            </a:r>
            <a:r>
              <a:rPr lang="en-US" altLang="zh-CN" dirty="0" err="1"/>
              <a:t>QTextStream</a:t>
            </a:r>
            <a:r>
              <a:rPr lang="zh-CN" altLang="zh-CN" dirty="0"/>
              <a:t>类读写文本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r>
              <a:rPr lang="en-US" altLang="zh-CN" dirty="0"/>
              <a:t>left</a:t>
            </a:r>
            <a:r>
              <a:rPr lang="zh-CN" altLang="zh-CN" dirty="0"/>
              <a:t>操作符是</a:t>
            </a:r>
            <a:r>
              <a:rPr lang="en-US" altLang="zh-CN" dirty="0" err="1"/>
              <a:t>QTextStream</a:t>
            </a:r>
            <a:r>
              <a:rPr lang="zh-CN" altLang="zh-CN" dirty="0"/>
              <a:t>定义的类似于</a:t>
            </a:r>
            <a:r>
              <a:rPr lang="en-US" altLang="zh-CN" dirty="0"/>
              <a:t>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r>
              <a:rPr lang="zh-CN" altLang="zh-CN" dirty="0"/>
              <a:t>中的流操作符。</a:t>
            </a:r>
            <a:r>
              <a:rPr lang="en-US" altLang="zh-CN" dirty="0" err="1"/>
              <a:t>QTextStream</a:t>
            </a:r>
            <a:r>
              <a:rPr lang="zh-CN" altLang="zh-CN" dirty="0"/>
              <a:t>还提供了其他一些流操作符，见表</a:t>
            </a:r>
            <a:r>
              <a:rPr lang="en-US" altLang="zh-CN" dirty="0"/>
              <a:t>9.2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65945"/>
              </p:ext>
            </p:extLst>
          </p:nvPr>
        </p:nvGraphicFramePr>
        <p:xfrm>
          <a:off x="683568" y="1772817"/>
          <a:ext cx="7920880" cy="4896547"/>
        </p:xfrm>
        <a:graphic>
          <a:graphicData uri="http://schemas.openxmlformats.org/drawingml/2006/table">
            <a:tbl>
              <a:tblPr firstRow="1" firstCol="1" bandRow="1"/>
              <a:tblGrid>
                <a:gridCol w="3024972"/>
                <a:gridCol w="4895908"/>
              </a:tblGrid>
              <a:tr h="24560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黑体"/>
                        </a:rPr>
                        <a:t>操</a:t>
                      </a:r>
                      <a:r>
                        <a:rPr lang="en-US" sz="1200" kern="100">
                          <a:effectLst/>
                          <a:latin typeface="Times New Roman"/>
                          <a:ea typeface="黑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黑体"/>
                        </a:rPr>
                        <a:t>作</a:t>
                      </a:r>
                      <a:r>
                        <a:rPr lang="en-US" sz="1200" kern="100">
                          <a:effectLst/>
                          <a:latin typeface="Times New Roman"/>
                          <a:ea typeface="黑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黑体"/>
                        </a:rPr>
                        <a:t>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黑体"/>
                        </a:rPr>
                        <a:t>作 用 描 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560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bin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设置读写的整数为二进制数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60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oct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设置读写的整数为八进制数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60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dec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设置读写的整数为十进制数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60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hex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设置读写的整数为十六进制数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30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showbase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强制显示进制前缀，如十六进制（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0x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）、八进制（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）、二进制（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0b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60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forcesign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强制显示符号（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-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60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forcepoint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强制显示小数点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noshowbase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不显示进制前缀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noforcesign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不显示符号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uppercasebase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显示大写的进制前缀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lowercasebase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显示小写的进制前缀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uppercasedigits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用大写字母表示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lowercasedigits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用小写字母表示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fixed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用固定小数点表示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scientific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用科学计数法表示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left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左对齐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right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右对齐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center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居中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endl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换行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38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flush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清除缓冲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3754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</a:t>
            </a:r>
            <a:r>
              <a:rPr lang="en-US" altLang="zh-CN" dirty="0" err="1"/>
              <a:t>QTextStream</a:t>
            </a:r>
            <a:r>
              <a:rPr lang="zh-CN" altLang="zh-CN" dirty="0"/>
              <a:t>类读写文本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）运行此程序后，可以看到在项目的</a:t>
            </a:r>
            <a:r>
              <a:rPr lang="en-US" altLang="zh-CN" dirty="0"/>
              <a:t>D:\Qt\CH9\CH902\build-TextFile2-Desktop_Qt_5_8_0_MinGW_32bit-Debug</a:t>
            </a:r>
            <a:r>
              <a:rPr lang="zh-CN" altLang="zh-CN" dirty="0"/>
              <a:t>文件夹下自动建立了一个文本文件“</a:t>
            </a:r>
            <a:r>
              <a:rPr lang="en-US" altLang="zh-CN" dirty="0"/>
              <a:t>data.txt</a:t>
            </a:r>
            <a:r>
              <a:rPr lang="zh-CN" altLang="zh-CN" dirty="0"/>
              <a:t>”，打开后看到的内容如图</a:t>
            </a:r>
            <a:r>
              <a:rPr lang="en-US" altLang="zh-CN" dirty="0"/>
              <a:t>9.2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13105"/>
            <a:ext cx="4153027" cy="22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176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988840"/>
            <a:ext cx="8136904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</a:t>
            </a:r>
            <a:r>
              <a:rPr lang="zh-CN" altLang="zh-CN" dirty="0"/>
              <a:t>读写二进制文件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CH903</a:t>
            </a:r>
            <a:r>
              <a:rPr lang="zh-CN" altLang="zh-CN" dirty="0"/>
              <a:t>）使用</a:t>
            </a:r>
            <a:r>
              <a:rPr lang="en-US" altLang="zh-CN" dirty="0" err="1"/>
              <a:t>QDataStream</a:t>
            </a:r>
            <a:r>
              <a:rPr lang="zh-CN" altLang="zh-CN" dirty="0"/>
              <a:t>读写二进制文件。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）头文件“</a:t>
            </a:r>
            <a:r>
              <a:rPr lang="en-US" altLang="zh-CN" dirty="0" err="1"/>
              <a:t>mainwindow.h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QMainWindow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MainWindow</a:t>
            </a:r>
            <a:r>
              <a:rPr lang="en-US" altLang="zh-CN" dirty="0"/>
              <a:t> : public </a:t>
            </a:r>
            <a:r>
              <a:rPr lang="en-US" altLang="zh-CN" dirty="0" err="1"/>
              <a:t>QMainWindow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Q_OBJECT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MainWindow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pPr indent="446088"/>
            <a:r>
              <a:rPr lang="en-US" altLang="zh-CN" dirty="0"/>
              <a:t>    ~</a:t>
            </a:r>
            <a:r>
              <a:rPr lang="en-US" altLang="zh-CN" dirty="0" err="1"/>
              <a:t>MainWindow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fileFun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7214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</TotalTime>
  <Words>1801</Words>
  <Application>Microsoft Office PowerPoint</Application>
  <PresentationFormat>全屏显示(4:3)</PresentationFormat>
  <Paragraphs>307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主题1</vt:lpstr>
      <vt:lpstr>第9章 Qt 5文件及磁盘处理</vt:lpstr>
      <vt:lpstr>9.1  读写文本文件</vt:lpstr>
      <vt:lpstr>9.1.1  QFile类读写文本</vt:lpstr>
      <vt:lpstr>9.1.1  QFile类读写文本</vt:lpstr>
      <vt:lpstr>9.1.2  QTextStream类读写文本</vt:lpstr>
      <vt:lpstr>9.1.2  QTextStream类读写文本</vt:lpstr>
      <vt:lpstr>9.1.2  QTextStream类读写文本</vt:lpstr>
      <vt:lpstr>9.1.2  QTextStream类读写文本</vt:lpstr>
      <vt:lpstr>9.2  读写二进制文件</vt:lpstr>
      <vt:lpstr>9.2  读写二进制文件</vt:lpstr>
      <vt:lpstr>9.2  读写二进制文件</vt:lpstr>
      <vt:lpstr>9.2  读写二进制文件</vt:lpstr>
      <vt:lpstr>9.3  目录操作与文件系统</vt:lpstr>
      <vt:lpstr>9.3.2  文件系统浏览</vt:lpstr>
      <vt:lpstr>9.3.2  文件系统浏览</vt:lpstr>
      <vt:lpstr>9.3.2  文件系统浏览</vt:lpstr>
      <vt:lpstr>9.3.2  文件系统浏览</vt:lpstr>
      <vt:lpstr>9.3.2  文件系统浏览</vt:lpstr>
      <vt:lpstr>9.3.2  文件系统浏览</vt:lpstr>
      <vt:lpstr>9.4  获取文件信息</vt:lpstr>
      <vt:lpstr>9.4  获取文件信息</vt:lpstr>
      <vt:lpstr>9.5  监视文件和目录变化</vt:lpstr>
      <vt:lpstr>9.5  监视文件和目录变化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Qt 5文件及磁盘处理</dc:title>
  <dc:creator>User</dc:creator>
  <cp:lastModifiedBy>User</cp:lastModifiedBy>
  <cp:revision>6</cp:revision>
  <dcterms:created xsi:type="dcterms:W3CDTF">2017-05-19T01:37:58Z</dcterms:created>
  <dcterms:modified xsi:type="dcterms:W3CDTF">2017-05-19T02:06:42Z</dcterms:modified>
</cp:coreProperties>
</file>