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Personalized Emergency Reporting and Notification System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4578000" y="3999750"/>
            <a:ext cx="4254299" cy="806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Ambuj Fotedar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Jash Pithadia</a:t>
            </a:r>
          </a:p>
          <a:p>
            <a:pPr lvl="0">
              <a:spcBef>
                <a:spcPts val="0"/>
              </a:spcBef>
              <a:buNone/>
            </a:pPr>
            <a:r>
              <a:rPr lang="en" sz="1800"/>
              <a:t>Zain Zahid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we 632 brain storming_1.jpg"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7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/>
        </p:nvSpPr>
        <p:spPr>
          <a:xfrm>
            <a:off x="1168075" y="660725"/>
            <a:ext cx="6796199" cy="792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/>
              <a:t>USABILITY THEORIES</a:t>
            </a:r>
          </a:p>
        </p:txBody>
      </p:sp>
      <p:sp>
        <p:nvSpPr>
          <p:cNvPr id="68" name="Shape 68"/>
          <p:cNvSpPr txBox="1"/>
          <p:nvPr/>
        </p:nvSpPr>
        <p:spPr>
          <a:xfrm>
            <a:off x="412950" y="1474850"/>
            <a:ext cx="8424299" cy="33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Color Theory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Dreyfuss Design Principle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Skeuomorphism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Gestalt Design Principle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Shneiderman’s 8 golden rules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Fitt’s Law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Myers Briggs Type Indicator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Norman’s stages of action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Internationalization (I18N)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863550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457200" lvl="0" marL="32004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457200" lvl="0" marL="32004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457200" lvl="0" marL="32004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rPr lang="en" sz="4800"/>
              <a:t>                Thank you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