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69" r:id="rId5"/>
    <p:sldId id="260" r:id="rId6"/>
    <p:sldId id="257" r:id="rId7"/>
    <p:sldId id="259" r:id="rId8"/>
    <p:sldId id="261" r:id="rId9"/>
    <p:sldId id="262" r:id="rId10"/>
    <p:sldId id="265" r:id="rId11"/>
    <p:sldId id="268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r Alqarra" userId="81703c0c110a5f03" providerId="LiveId" clId="{9D3084B4-3CA2-418A-BD17-12D18752C5BA}"/>
    <pc:docChg chg="undo custSel addSld modSld">
      <pc:chgData name="Maher Alqarra" userId="81703c0c110a5f03" providerId="LiveId" clId="{9D3084B4-3CA2-418A-BD17-12D18752C5BA}" dt="2024-03-06T15:15:53.839" v="292" actId="20577"/>
      <pc:docMkLst>
        <pc:docMk/>
      </pc:docMkLst>
      <pc:sldChg chg="modSp mod">
        <pc:chgData name="Maher Alqarra" userId="81703c0c110a5f03" providerId="LiveId" clId="{9D3084B4-3CA2-418A-BD17-12D18752C5BA}" dt="2024-03-06T14:39:47.515" v="30" actId="12"/>
        <pc:sldMkLst>
          <pc:docMk/>
          <pc:sldMk cId="742347494" sldId="256"/>
        </pc:sldMkLst>
        <pc:spChg chg="mod">
          <ac:chgData name="Maher Alqarra" userId="81703c0c110a5f03" providerId="LiveId" clId="{9D3084B4-3CA2-418A-BD17-12D18752C5BA}" dt="2024-03-06T14:39:47.515" v="30" actId="12"/>
          <ac:spMkLst>
            <pc:docMk/>
            <pc:sldMk cId="742347494" sldId="256"/>
            <ac:spMk id="2" creationId="{BE9EC313-838A-BAFA-AFAD-BF8E05A1C879}"/>
          </ac:spMkLst>
        </pc:spChg>
      </pc:sldChg>
      <pc:sldChg chg="modSp mod">
        <pc:chgData name="Maher Alqarra" userId="81703c0c110a5f03" providerId="LiveId" clId="{9D3084B4-3CA2-418A-BD17-12D18752C5BA}" dt="2024-03-06T14:40:20.100" v="35" actId="12"/>
        <pc:sldMkLst>
          <pc:docMk/>
          <pc:sldMk cId="3098824939" sldId="257"/>
        </pc:sldMkLst>
        <pc:spChg chg="mod">
          <ac:chgData name="Maher Alqarra" userId="81703c0c110a5f03" providerId="LiveId" clId="{9D3084B4-3CA2-418A-BD17-12D18752C5BA}" dt="2024-03-06T14:40:20.100" v="35" actId="12"/>
          <ac:spMkLst>
            <pc:docMk/>
            <pc:sldMk cId="3098824939" sldId="257"/>
            <ac:spMk id="4" creationId="{832A307A-1BC8-D6DE-1059-37869E398E3C}"/>
          </ac:spMkLst>
        </pc:spChg>
      </pc:sldChg>
      <pc:sldChg chg="modSp mod">
        <pc:chgData name="Maher Alqarra" userId="81703c0c110a5f03" providerId="LiveId" clId="{9D3084B4-3CA2-418A-BD17-12D18752C5BA}" dt="2024-03-06T14:40:07.232" v="33" actId="1076"/>
        <pc:sldMkLst>
          <pc:docMk/>
          <pc:sldMk cId="2502954960" sldId="258"/>
        </pc:sldMkLst>
        <pc:picChg chg="mod">
          <ac:chgData name="Maher Alqarra" userId="81703c0c110a5f03" providerId="LiveId" clId="{9D3084B4-3CA2-418A-BD17-12D18752C5BA}" dt="2024-03-06T14:40:07.232" v="33" actId="1076"/>
          <ac:picMkLst>
            <pc:docMk/>
            <pc:sldMk cId="2502954960" sldId="258"/>
            <ac:picMk id="6" creationId="{FA22D336-1461-2DA7-0A08-88245F2145AB}"/>
          </ac:picMkLst>
        </pc:picChg>
      </pc:sldChg>
      <pc:sldChg chg="modSp mod">
        <pc:chgData name="Maher Alqarra" userId="81703c0c110a5f03" providerId="LiveId" clId="{9D3084B4-3CA2-418A-BD17-12D18752C5BA}" dt="2024-03-06T14:40:50.496" v="39" actId="403"/>
        <pc:sldMkLst>
          <pc:docMk/>
          <pc:sldMk cId="4064793766" sldId="259"/>
        </pc:sldMkLst>
        <pc:spChg chg="mod">
          <ac:chgData name="Maher Alqarra" userId="81703c0c110a5f03" providerId="LiveId" clId="{9D3084B4-3CA2-418A-BD17-12D18752C5BA}" dt="2024-03-06T14:40:50.496" v="39" actId="403"/>
          <ac:spMkLst>
            <pc:docMk/>
            <pc:sldMk cId="4064793766" sldId="259"/>
            <ac:spMk id="2" creationId="{CE082283-1CAA-CA64-1B05-E8ABE2E2CCAE}"/>
          </ac:spMkLst>
        </pc:spChg>
      </pc:sldChg>
      <pc:sldChg chg="modSp mod">
        <pc:chgData name="Maher Alqarra" userId="81703c0c110a5f03" providerId="LiveId" clId="{9D3084B4-3CA2-418A-BD17-12D18752C5BA}" dt="2024-03-06T14:40:42.368" v="37" actId="1076"/>
        <pc:sldMkLst>
          <pc:docMk/>
          <pc:sldMk cId="4091885840" sldId="260"/>
        </pc:sldMkLst>
        <pc:spChg chg="mod">
          <ac:chgData name="Maher Alqarra" userId="81703c0c110a5f03" providerId="LiveId" clId="{9D3084B4-3CA2-418A-BD17-12D18752C5BA}" dt="2024-03-06T14:40:39.785" v="36" actId="12"/>
          <ac:spMkLst>
            <pc:docMk/>
            <pc:sldMk cId="4091885840" sldId="260"/>
            <ac:spMk id="2" creationId="{9352414A-F6BE-790E-856E-38F1690CF0A0}"/>
          </ac:spMkLst>
        </pc:spChg>
        <pc:picChg chg="mod">
          <ac:chgData name="Maher Alqarra" userId="81703c0c110a5f03" providerId="LiveId" clId="{9D3084B4-3CA2-418A-BD17-12D18752C5BA}" dt="2024-03-06T14:40:42.368" v="37" actId="1076"/>
          <ac:picMkLst>
            <pc:docMk/>
            <pc:sldMk cId="4091885840" sldId="260"/>
            <ac:picMk id="5" creationId="{C0B07E4A-150C-ACE5-2A00-E718C7AAB292}"/>
          </ac:picMkLst>
        </pc:picChg>
      </pc:sldChg>
      <pc:sldChg chg="modSp mod">
        <pc:chgData name="Maher Alqarra" userId="81703c0c110a5f03" providerId="LiveId" clId="{9D3084B4-3CA2-418A-BD17-12D18752C5BA}" dt="2024-03-06T14:41:51.242" v="46" actId="14100"/>
        <pc:sldMkLst>
          <pc:docMk/>
          <pc:sldMk cId="2270454260" sldId="262"/>
        </pc:sldMkLst>
        <pc:spChg chg="mod">
          <ac:chgData name="Maher Alqarra" userId="81703c0c110a5f03" providerId="LiveId" clId="{9D3084B4-3CA2-418A-BD17-12D18752C5BA}" dt="2024-03-06T14:41:47.516" v="45" actId="1076"/>
          <ac:spMkLst>
            <pc:docMk/>
            <pc:sldMk cId="2270454260" sldId="262"/>
            <ac:spMk id="2" creationId="{BECBB24A-FD33-C235-5A8A-278B4ADF898C}"/>
          </ac:spMkLst>
        </pc:spChg>
        <pc:picChg chg="mod">
          <ac:chgData name="Maher Alqarra" userId="81703c0c110a5f03" providerId="LiveId" clId="{9D3084B4-3CA2-418A-BD17-12D18752C5BA}" dt="2024-03-06T14:41:51.242" v="46" actId="14100"/>
          <ac:picMkLst>
            <pc:docMk/>
            <pc:sldMk cId="2270454260" sldId="262"/>
            <ac:picMk id="6" creationId="{86D6DC88-F991-DFAB-221F-323E26BB9982}"/>
          </ac:picMkLst>
        </pc:picChg>
      </pc:sldChg>
      <pc:sldChg chg="addSp modSp mod">
        <pc:chgData name="Maher Alqarra" userId="81703c0c110a5f03" providerId="LiveId" clId="{9D3084B4-3CA2-418A-BD17-12D18752C5BA}" dt="2024-03-06T15:07:47.991" v="257" actId="207"/>
        <pc:sldMkLst>
          <pc:docMk/>
          <pc:sldMk cId="663125857" sldId="264"/>
        </pc:sldMkLst>
        <pc:spChg chg="add mod">
          <ac:chgData name="Maher Alqarra" userId="81703c0c110a5f03" providerId="LiveId" clId="{9D3084B4-3CA2-418A-BD17-12D18752C5BA}" dt="2024-03-06T14:54:22.753" v="116" actId="5793"/>
          <ac:spMkLst>
            <pc:docMk/>
            <pc:sldMk cId="663125857" sldId="264"/>
            <ac:spMk id="2" creationId="{4E3B6310-C263-82D3-3175-41C4EF0699A6}"/>
          </ac:spMkLst>
        </pc:spChg>
        <pc:spChg chg="add mod">
          <ac:chgData name="Maher Alqarra" userId="81703c0c110a5f03" providerId="LiveId" clId="{9D3084B4-3CA2-418A-BD17-12D18752C5BA}" dt="2024-03-06T15:06:31.970" v="250" actId="14100"/>
          <ac:spMkLst>
            <pc:docMk/>
            <pc:sldMk cId="663125857" sldId="264"/>
            <ac:spMk id="5" creationId="{AB69F8AB-E299-81B4-335D-94B5375AB66B}"/>
          </ac:spMkLst>
        </pc:spChg>
        <pc:graphicFrameChg chg="add mod modGraphic">
          <ac:chgData name="Maher Alqarra" userId="81703c0c110a5f03" providerId="LiveId" clId="{9D3084B4-3CA2-418A-BD17-12D18752C5BA}" dt="2024-03-06T15:07:47.991" v="257" actId="207"/>
          <ac:graphicFrameMkLst>
            <pc:docMk/>
            <pc:sldMk cId="663125857" sldId="264"/>
            <ac:graphicFrameMk id="4" creationId="{623B552B-49E2-8BEA-DA0D-0D4A12F8A319}"/>
          </ac:graphicFrameMkLst>
        </pc:graphicFrameChg>
        <pc:picChg chg="mod">
          <ac:chgData name="Maher Alqarra" userId="81703c0c110a5f03" providerId="LiveId" clId="{9D3084B4-3CA2-418A-BD17-12D18752C5BA}" dt="2024-03-06T14:43:21.151" v="77" actId="1036"/>
          <ac:picMkLst>
            <pc:docMk/>
            <pc:sldMk cId="663125857" sldId="264"/>
            <ac:picMk id="3" creationId="{2719E908-FA49-0562-62E3-F94B8836B187}"/>
          </ac:picMkLst>
        </pc:picChg>
      </pc:sldChg>
      <pc:sldChg chg="modSp mod">
        <pc:chgData name="Maher Alqarra" userId="81703c0c110a5f03" providerId="LiveId" clId="{9D3084B4-3CA2-418A-BD17-12D18752C5BA}" dt="2024-03-06T14:42:28.160" v="51" actId="14100"/>
        <pc:sldMkLst>
          <pc:docMk/>
          <pc:sldMk cId="1496602039" sldId="265"/>
        </pc:sldMkLst>
        <pc:spChg chg="mod">
          <ac:chgData name="Maher Alqarra" userId="81703c0c110a5f03" providerId="LiveId" clId="{9D3084B4-3CA2-418A-BD17-12D18752C5BA}" dt="2024-03-06T14:42:15.239" v="49" actId="12"/>
          <ac:spMkLst>
            <pc:docMk/>
            <pc:sldMk cId="1496602039" sldId="265"/>
            <ac:spMk id="2" creationId="{8647FDB9-758A-42C7-C63F-498168877C40}"/>
          </ac:spMkLst>
        </pc:spChg>
        <pc:picChg chg="mod">
          <ac:chgData name="Maher Alqarra" userId="81703c0c110a5f03" providerId="LiveId" clId="{9D3084B4-3CA2-418A-BD17-12D18752C5BA}" dt="2024-03-06T14:42:28.160" v="51" actId="14100"/>
          <ac:picMkLst>
            <pc:docMk/>
            <pc:sldMk cId="1496602039" sldId="265"/>
            <ac:picMk id="7" creationId="{35D0A151-A821-D4B3-7AD0-614EF687F155}"/>
          </ac:picMkLst>
        </pc:picChg>
      </pc:sldChg>
      <pc:sldChg chg="modSp mod">
        <pc:chgData name="Maher Alqarra" userId="81703c0c110a5f03" providerId="LiveId" clId="{9D3084B4-3CA2-418A-BD17-12D18752C5BA}" dt="2024-03-06T14:39:01.098" v="25" actId="20577"/>
        <pc:sldMkLst>
          <pc:docMk/>
          <pc:sldMk cId="2978791653" sldId="267"/>
        </pc:sldMkLst>
        <pc:spChg chg="mod">
          <ac:chgData name="Maher Alqarra" userId="81703c0c110a5f03" providerId="LiveId" clId="{9D3084B4-3CA2-418A-BD17-12D18752C5BA}" dt="2024-03-06T14:39:01.098" v="25" actId="20577"/>
          <ac:spMkLst>
            <pc:docMk/>
            <pc:sldMk cId="2978791653" sldId="267"/>
            <ac:spMk id="2" creationId="{5C99909C-402E-2366-10EF-772B3BAACD87}"/>
          </ac:spMkLst>
        </pc:spChg>
        <pc:graphicFrameChg chg="mod modGraphic">
          <ac:chgData name="Maher Alqarra" userId="81703c0c110a5f03" providerId="LiveId" clId="{9D3084B4-3CA2-418A-BD17-12D18752C5BA}" dt="2024-03-06T14:38:49.023" v="23" actId="14734"/>
          <ac:graphicFrameMkLst>
            <pc:docMk/>
            <pc:sldMk cId="2978791653" sldId="267"/>
            <ac:graphicFrameMk id="4" creationId="{14BDF8D7-84DC-3856-E52E-AF03DE5425BD}"/>
          </ac:graphicFrameMkLst>
        </pc:graphicFrameChg>
      </pc:sldChg>
      <pc:sldChg chg="delSp modSp add mod">
        <pc:chgData name="Maher Alqarra" userId="81703c0c110a5f03" providerId="LiveId" clId="{9D3084B4-3CA2-418A-BD17-12D18752C5BA}" dt="2024-03-06T15:15:53.839" v="292" actId="20577"/>
        <pc:sldMkLst>
          <pc:docMk/>
          <pc:sldMk cId="723903424" sldId="268"/>
        </pc:sldMkLst>
        <pc:spChg chg="mod">
          <ac:chgData name="Maher Alqarra" userId="81703c0c110a5f03" providerId="LiveId" clId="{9D3084B4-3CA2-418A-BD17-12D18752C5BA}" dt="2024-03-06T15:15:53.839" v="292" actId="20577"/>
          <ac:spMkLst>
            <pc:docMk/>
            <pc:sldMk cId="723903424" sldId="268"/>
            <ac:spMk id="2" creationId="{0F9061C5-518C-EB8A-A5D8-03242A858753}"/>
          </ac:spMkLst>
        </pc:spChg>
        <pc:picChg chg="del">
          <ac:chgData name="Maher Alqarra" userId="81703c0c110a5f03" providerId="LiveId" clId="{9D3084B4-3CA2-418A-BD17-12D18752C5BA}" dt="2024-03-06T15:13:15.429" v="259" actId="478"/>
          <ac:picMkLst>
            <pc:docMk/>
            <pc:sldMk cId="723903424" sldId="268"/>
            <ac:picMk id="5" creationId="{80D8D572-3D34-3FB9-CFD6-5296409D2F40}"/>
          </ac:picMkLst>
        </pc:picChg>
      </pc:sldChg>
    </pc:docChg>
  </pc:docChgLst>
  <pc:docChgLst>
    <pc:chgData name="Maher Alqarra" userId="81703c0c110a5f03" providerId="LiveId" clId="{4218F5BA-EA75-4D82-91C3-455DDEAB21B2}"/>
    <pc:docChg chg="undo custSel addSld delSld modSld sldOrd">
      <pc:chgData name="Maher Alqarra" userId="81703c0c110a5f03" providerId="LiveId" clId="{4218F5BA-EA75-4D82-91C3-455DDEAB21B2}" dt="2024-04-24T13:32:05.459" v="757"/>
      <pc:docMkLst>
        <pc:docMk/>
      </pc:docMkLst>
      <pc:sldChg chg="addSp delSp modSp mod">
        <pc:chgData name="Maher Alqarra" userId="81703c0c110a5f03" providerId="LiveId" clId="{4218F5BA-EA75-4D82-91C3-455DDEAB21B2}" dt="2024-04-24T13:21:21.603" v="689" actId="20577"/>
        <pc:sldMkLst>
          <pc:docMk/>
          <pc:sldMk cId="742347494" sldId="256"/>
        </pc:sldMkLst>
        <pc:spChg chg="mod">
          <ac:chgData name="Maher Alqarra" userId="81703c0c110a5f03" providerId="LiveId" clId="{4218F5BA-EA75-4D82-91C3-455DDEAB21B2}" dt="2024-04-24T13:21:21.603" v="689" actId="20577"/>
          <ac:spMkLst>
            <pc:docMk/>
            <pc:sldMk cId="742347494" sldId="256"/>
            <ac:spMk id="2" creationId="{BE9EC313-838A-BAFA-AFAD-BF8E05A1C879}"/>
          </ac:spMkLst>
        </pc:spChg>
        <pc:spChg chg="add mod">
          <ac:chgData name="Maher Alqarra" userId="81703c0c110a5f03" providerId="LiveId" clId="{4218F5BA-EA75-4D82-91C3-455DDEAB21B2}" dt="2024-04-23T23:53:14.042" v="567" actId="14100"/>
          <ac:spMkLst>
            <pc:docMk/>
            <pc:sldMk cId="742347494" sldId="256"/>
            <ac:spMk id="4" creationId="{2F06F797-2019-C1FC-AA7C-DBBD4DB9BAA7}"/>
          </ac:spMkLst>
        </pc:spChg>
        <pc:spChg chg="add del mod">
          <ac:chgData name="Maher Alqarra" userId="81703c0c110a5f03" providerId="LiveId" clId="{4218F5BA-EA75-4D82-91C3-455DDEAB21B2}" dt="2024-04-23T22:26:05.426" v="85"/>
          <ac:spMkLst>
            <pc:docMk/>
            <pc:sldMk cId="742347494" sldId="256"/>
            <ac:spMk id="4" creationId="{D25A6930-5370-49EB-21E8-57DC0FA0F34D}"/>
          </ac:spMkLst>
        </pc:spChg>
        <pc:spChg chg="add del mod">
          <ac:chgData name="Maher Alqarra" userId="81703c0c110a5f03" providerId="LiveId" clId="{4218F5BA-EA75-4D82-91C3-455DDEAB21B2}" dt="2024-04-23T22:51:27.768" v="214" actId="478"/>
          <ac:spMkLst>
            <pc:docMk/>
            <pc:sldMk cId="742347494" sldId="256"/>
            <ac:spMk id="5" creationId="{875EA8D5-1BA0-6462-ABAD-EA7D91FC50E2}"/>
          </ac:spMkLst>
        </pc:spChg>
        <pc:spChg chg="add mod">
          <ac:chgData name="Maher Alqarra" userId="81703c0c110a5f03" providerId="LiveId" clId="{4218F5BA-EA75-4D82-91C3-455DDEAB21B2}" dt="2024-04-23T22:28:59.597" v="103" actId="1076"/>
          <ac:spMkLst>
            <pc:docMk/>
            <pc:sldMk cId="742347494" sldId="256"/>
            <ac:spMk id="7" creationId="{8319AD92-92DD-57A9-89C3-23B92A990C71}"/>
          </ac:spMkLst>
        </pc:spChg>
        <pc:picChg chg="add mod">
          <ac:chgData name="Maher Alqarra" userId="81703c0c110a5f03" providerId="LiveId" clId="{4218F5BA-EA75-4D82-91C3-455DDEAB21B2}" dt="2024-04-23T22:26:38.456" v="92" actId="1076"/>
          <ac:picMkLst>
            <pc:docMk/>
            <pc:sldMk cId="742347494" sldId="256"/>
            <ac:picMk id="6" creationId="{F5BE8567-00CC-7704-3DDE-C43EA7CC0774}"/>
          </ac:picMkLst>
        </pc:picChg>
      </pc:sldChg>
      <pc:sldChg chg="addSp delSp modSp mod">
        <pc:chgData name="Maher Alqarra" userId="81703c0c110a5f03" providerId="LiveId" clId="{4218F5BA-EA75-4D82-91C3-455DDEAB21B2}" dt="2024-04-23T23:53:45.611" v="574"/>
        <pc:sldMkLst>
          <pc:docMk/>
          <pc:sldMk cId="3098824939" sldId="257"/>
        </pc:sldMkLst>
        <pc:spChg chg="add mod">
          <ac:chgData name="Maher Alqarra" userId="81703c0c110a5f03" providerId="LiveId" clId="{4218F5BA-EA75-4D82-91C3-455DDEAB21B2}" dt="2024-04-23T23:53:45.611" v="574"/>
          <ac:spMkLst>
            <pc:docMk/>
            <pc:sldMk cId="3098824939" sldId="257"/>
            <ac:spMk id="2" creationId="{5AD01ACB-CA56-F18E-CDDF-8ABAB5AA10F1}"/>
          </ac:spMkLst>
        </pc:spChg>
        <pc:spChg chg="mod">
          <ac:chgData name="Maher Alqarra" userId="81703c0c110a5f03" providerId="LiveId" clId="{4218F5BA-EA75-4D82-91C3-455DDEAB21B2}" dt="2024-04-23T23:50:49.345" v="547" actId="14100"/>
          <ac:spMkLst>
            <pc:docMk/>
            <pc:sldMk cId="3098824939" sldId="257"/>
            <ac:spMk id="4" creationId="{832A307A-1BC8-D6DE-1059-37869E398E3C}"/>
          </ac:spMkLst>
        </pc:spChg>
        <pc:picChg chg="del">
          <ac:chgData name="Maher Alqarra" userId="81703c0c110a5f03" providerId="LiveId" clId="{4218F5BA-EA75-4D82-91C3-455DDEAB21B2}" dt="2024-04-23T22:17:57.338" v="11" actId="478"/>
          <ac:picMkLst>
            <pc:docMk/>
            <pc:sldMk cId="3098824939" sldId="257"/>
            <ac:picMk id="6" creationId="{3C7F8FAA-9FC5-F8DE-4804-68EE5C4FCB6F}"/>
          </ac:picMkLst>
        </pc:picChg>
        <pc:picChg chg="add del mod">
          <ac:chgData name="Maher Alqarra" userId="81703c0c110a5f03" providerId="LiveId" clId="{4218F5BA-EA75-4D82-91C3-455DDEAB21B2}" dt="2024-04-23T22:59:58.022" v="277" actId="478"/>
          <ac:picMkLst>
            <pc:docMk/>
            <pc:sldMk cId="3098824939" sldId="257"/>
            <ac:picMk id="1026" creationId="{FF93BEA4-093F-19BF-8D2A-35481333AAEE}"/>
          </ac:picMkLst>
        </pc:picChg>
        <pc:picChg chg="add mod">
          <ac:chgData name="Maher Alqarra" userId="81703c0c110a5f03" providerId="LiveId" clId="{4218F5BA-EA75-4D82-91C3-455DDEAB21B2}" dt="2024-04-23T23:00:28.815" v="284" actId="1076"/>
          <ac:picMkLst>
            <pc:docMk/>
            <pc:sldMk cId="3098824939" sldId="257"/>
            <ac:picMk id="1028" creationId="{A437B0AE-AE46-71D7-C3C4-DE83F75BA266}"/>
          </ac:picMkLst>
        </pc:picChg>
      </pc:sldChg>
      <pc:sldChg chg="addSp delSp modSp mod">
        <pc:chgData name="Maher Alqarra" userId="81703c0c110a5f03" providerId="LiveId" clId="{4218F5BA-EA75-4D82-91C3-455DDEAB21B2}" dt="2024-04-24T13:29:59.452" v="746" actId="20577"/>
        <pc:sldMkLst>
          <pc:docMk/>
          <pc:sldMk cId="2502954960" sldId="258"/>
        </pc:sldMkLst>
        <pc:spChg chg="mod">
          <ac:chgData name="Maher Alqarra" userId="81703c0c110a5f03" providerId="LiveId" clId="{4218F5BA-EA75-4D82-91C3-455DDEAB21B2}" dt="2024-04-24T13:29:22.862" v="743" actId="404"/>
          <ac:spMkLst>
            <pc:docMk/>
            <pc:sldMk cId="2502954960" sldId="258"/>
            <ac:spMk id="2" creationId="{4B6F00F2-9A96-3E18-A886-B773D2F6DE7C}"/>
          </ac:spMkLst>
        </pc:spChg>
        <pc:spChg chg="add del mod">
          <ac:chgData name="Maher Alqarra" userId="81703c0c110a5f03" providerId="LiveId" clId="{4218F5BA-EA75-4D82-91C3-455DDEAB21B2}" dt="2024-04-24T13:20:38.013" v="686" actId="21"/>
          <ac:spMkLst>
            <pc:docMk/>
            <pc:sldMk cId="2502954960" sldId="258"/>
            <ac:spMk id="5" creationId="{778EC77D-2230-1B40-B003-57F601D64CDE}"/>
          </ac:spMkLst>
        </pc:spChg>
        <pc:spChg chg="add mod">
          <ac:chgData name="Maher Alqarra" userId="81703c0c110a5f03" providerId="LiveId" clId="{4218F5BA-EA75-4D82-91C3-455DDEAB21B2}" dt="2024-04-23T23:53:22.860" v="568"/>
          <ac:spMkLst>
            <pc:docMk/>
            <pc:sldMk cId="2502954960" sldId="258"/>
            <ac:spMk id="6" creationId="{6E43CA68-67B1-B812-21A0-D60F62DC75C6}"/>
          </ac:spMkLst>
        </pc:spChg>
        <pc:spChg chg="add del mod">
          <ac:chgData name="Maher Alqarra" userId="81703c0c110a5f03" providerId="LiveId" clId="{4218F5BA-EA75-4D82-91C3-455DDEAB21B2}" dt="2024-04-24T13:24:41.287" v="729" actId="478"/>
          <ac:spMkLst>
            <pc:docMk/>
            <pc:sldMk cId="2502954960" sldId="258"/>
            <ac:spMk id="7" creationId="{E17E9760-3059-96D6-8F55-66743CAC393A}"/>
          </ac:spMkLst>
        </pc:spChg>
        <pc:spChg chg="add del mod">
          <ac:chgData name="Maher Alqarra" userId="81703c0c110a5f03" providerId="LiveId" clId="{4218F5BA-EA75-4D82-91C3-455DDEAB21B2}" dt="2024-04-24T13:24:30.471" v="726" actId="478"/>
          <ac:spMkLst>
            <pc:docMk/>
            <pc:sldMk cId="2502954960" sldId="258"/>
            <ac:spMk id="8" creationId="{AC45B1AA-D21B-567E-F2C7-5BD228E2F0B6}"/>
          </ac:spMkLst>
        </pc:spChg>
        <pc:spChg chg="add mod">
          <ac:chgData name="Maher Alqarra" userId="81703c0c110a5f03" providerId="LiveId" clId="{4218F5BA-EA75-4D82-91C3-455DDEAB21B2}" dt="2024-04-24T13:29:59.452" v="746" actId="20577"/>
          <ac:spMkLst>
            <pc:docMk/>
            <pc:sldMk cId="2502954960" sldId="258"/>
            <ac:spMk id="9" creationId="{048DDD47-55DF-9FDF-6F6F-718D4E99529E}"/>
          </ac:spMkLst>
        </pc:spChg>
        <pc:picChg chg="mod">
          <ac:chgData name="Maher Alqarra" userId="81703c0c110a5f03" providerId="LiveId" clId="{4218F5BA-EA75-4D82-91C3-455DDEAB21B2}" dt="2024-04-24T13:28:42.708" v="735" actId="1076"/>
          <ac:picMkLst>
            <pc:docMk/>
            <pc:sldMk cId="2502954960" sldId="258"/>
            <ac:picMk id="3" creationId="{C5AFC1D6-B4DA-3798-8D1D-7442CD7F315A}"/>
          </ac:picMkLst>
        </pc:picChg>
        <pc:picChg chg="add del mod">
          <ac:chgData name="Maher Alqarra" userId="81703c0c110a5f03" providerId="LiveId" clId="{4218F5BA-EA75-4D82-91C3-455DDEAB21B2}" dt="2024-04-24T13:20:11.669" v="680" actId="21"/>
          <ac:picMkLst>
            <pc:docMk/>
            <pc:sldMk cId="2502954960" sldId="258"/>
            <ac:picMk id="4" creationId="{BC4A8EBF-FBCE-4CD0-174F-9D412600E332}"/>
          </ac:picMkLst>
        </pc:picChg>
        <pc:picChg chg="del">
          <ac:chgData name="Maher Alqarra" userId="81703c0c110a5f03" providerId="LiveId" clId="{4218F5BA-EA75-4D82-91C3-455DDEAB21B2}" dt="2024-04-23T22:17:11.916" v="9" actId="478"/>
          <ac:picMkLst>
            <pc:docMk/>
            <pc:sldMk cId="2502954960" sldId="258"/>
            <ac:picMk id="6" creationId="{FA22D336-1461-2DA7-0A08-88245F2145AB}"/>
          </ac:picMkLst>
        </pc:picChg>
        <pc:picChg chg="add mod">
          <ac:chgData name="Maher Alqarra" userId="81703c0c110a5f03" providerId="LiveId" clId="{4218F5BA-EA75-4D82-91C3-455DDEAB21B2}" dt="2024-04-24T13:24:04.168" v="722" actId="1076"/>
          <ac:picMkLst>
            <pc:docMk/>
            <pc:sldMk cId="2502954960" sldId="258"/>
            <ac:picMk id="1026" creationId="{0C5E7BE5-D0C7-1F3E-A60D-11ED2A5E7787}"/>
          </ac:picMkLst>
        </pc:picChg>
      </pc:sldChg>
      <pc:sldChg chg="addSp delSp modSp mod">
        <pc:chgData name="Maher Alqarra" userId="81703c0c110a5f03" providerId="LiveId" clId="{4218F5BA-EA75-4D82-91C3-455DDEAB21B2}" dt="2024-04-23T23:53:56.749" v="577"/>
        <pc:sldMkLst>
          <pc:docMk/>
          <pc:sldMk cId="4064793766" sldId="259"/>
        </pc:sldMkLst>
        <pc:spChg chg="mod">
          <ac:chgData name="Maher Alqarra" userId="81703c0c110a5f03" providerId="LiveId" clId="{4218F5BA-EA75-4D82-91C3-455DDEAB21B2}" dt="2024-04-23T23:53:55.953" v="576" actId="1076"/>
          <ac:spMkLst>
            <pc:docMk/>
            <pc:sldMk cId="4064793766" sldId="259"/>
            <ac:spMk id="2" creationId="{CE082283-1CAA-CA64-1B05-E8ABE2E2CCAE}"/>
          </ac:spMkLst>
        </pc:spChg>
        <pc:spChg chg="add mod">
          <ac:chgData name="Maher Alqarra" userId="81703c0c110a5f03" providerId="LiveId" clId="{4218F5BA-EA75-4D82-91C3-455DDEAB21B2}" dt="2024-04-23T23:53:56.749" v="577"/>
          <ac:spMkLst>
            <pc:docMk/>
            <pc:sldMk cId="4064793766" sldId="259"/>
            <ac:spMk id="4" creationId="{F2049350-1BAD-25EC-5925-1BF63A05B01B}"/>
          </ac:spMkLst>
        </pc:spChg>
        <pc:picChg chg="del">
          <ac:chgData name="Maher Alqarra" userId="81703c0c110a5f03" providerId="LiveId" clId="{4218F5BA-EA75-4D82-91C3-455DDEAB21B2}" dt="2024-04-23T22:18:08.688" v="15" actId="478"/>
          <ac:picMkLst>
            <pc:docMk/>
            <pc:sldMk cId="4064793766" sldId="259"/>
            <ac:picMk id="5" creationId="{5582A276-4BC5-9C95-11C8-2A39BE330ABB}"/>
          </ac:picMkLst>
        </pc:picChg>
      </pc:sldChg>
      <pc:sldChg chg="addSp delSp modSp mod ord">
        <pc:chgData name="Maher Alqarra" userId="81703c0c110a5f03" providerId="LiveId" clId="{4218F5BA-EA75-4D82-91C3-455DDEAB21B2}" dt="2024-04-24T13:30:54.263" v="753" actId="1076"/>
        <pc:sldMkLst>
          <pc:docMk/>
          <pc:sldMk cId="4091885840" sldId="260"/>
        </pc:sldMkLst>
        <pc:spChg chg="mod">
          <ac:chgData name="Maher Alqarra" userId="81703c0c110a5f03" providerId="LiveId" clId="{4218F5BA-EA75-4D82-91C3-455DDEAB21B2}" dt="2024-04-24T13:30:54.263" v="753" actId="1076"/>
          <ac:spMkLst>
            <pc:docMk/>
            <pc:sldMk cId="4091885840" sldId="260"/>
            <ac:spMk id="2" creationId="{9352414A-F6BE-790E-856E-38F1690CF0A0}"/>
          </ac:spMkLst>
        </pc:spChg>
        <pc:spChg chg="add mod">
          <ac:chgData name="Maher Alqarra" userId="81703c0c110a5f03" providerId="LiveId" clId="{4218F5BA-EA75-4D82-91C3-455DDEAB21B2}" dt="2024-04-23T23:53:39.373" v="573" actId="1076"/>
          <ac:spMkLst>
            <pc:docMk/>
            <pc:sldMk cId="4091885840" sldId="260"/>
            <ac:spMk id="4" creationId="{4E5CAA8A-67B3-8A12-10DA-940E0EBB1D2A}"/>
          </ac:spMkLst>
        </pc:spChg>
        <pc:picChg chg="del">
          <ac:chgData name="Maher Alqarra" userId="81703c0c110a5f03" providerId="LiveId" clId="{4218F5BA-EA75-4D82-91C3-455DDEAB21B2}" dt="2024-04-23T22:18:02.970" v="13" actId="478"/>
          <ac:picMkLst>
            <pc:docMk/>
            <pc:sldMk cId="4091885840" sldId="260"/>
            <ac:picMk id="5" creationId="{C0B07E4A-150C-ACE5-2A00-E718C7AAB292}"/>
          </ac:picMkLst>
        </pc:picChg>
      </pc:sldChg>
      <pc:sldChg chg="addSp delSp modSp mod">
        <pc:chgData name="Maher Alqarra" userId="81703c0c110a5f03" providerId="LiveId" clId="{4218F5BA-EA75-4D82-91C3-455DDEAB21B2}" dt="2024-04-24T13:31:22.496" v="755" actId="1076"/>
        <pc:sldMkLst>
          <pc:docMk/>
          <pc:sldMk cId="2140889961" sldId="261"/>
        </pc:sldMkLst>
        <pc:spChg chg="mod">
          <ac:chgData name="Maher Alqarra" userId="81703c0c110a5f03" providerId="LiveId" clId="{4218F5BA-EA75-4D82-91C3-455DDEAB21B2}" dt="2024-04-23T23:51:16.876" v="549" actId="207"/>
          <ac:spMkLst>
            <pc:docMk/>
            <pc:sldMk cId="2140889961" sldId="261"/>
            <ac:spMk id="2" creationId="{29CAA302-4C69-AFA7-88F0-7AEC2D5408F5}"/>
          </ac:spMkLst>
        </pc:spChg>
        <pc:spChg chg="add mod">
          <ac:chgData name="Maher Alqarra" userId="81703c0c110a5f03" providerId="LiveId" clId="{4218F5BA-EA75-4D82-91C3-455DDEAB21B2}" dt="2024-04-23T23:54:02.188" v="578"/>
          <ac:spMkLst>
            <pc:docMk/>
            <pc:sldMk cId="2140889961" sldId="261"/>
            <ac:spMk id="4" creationId="{FCC72E97-4ACE-B22D-8E22-5DB147496681}"/>
          </ac:spMkLst>
        </pc:spChg>
        <pc:picChg chg="del">
          <ac:chgData name="Maher Alqarra" userId="81703c0c110a5f03" providerId="LiveId" clId="{4218F5BA-EA75-4D82-91C3-455DDEAB21B2}" dt="2024-04-23T22:18:14.951" v="16" actId="478"/>
          <ac:picMkLst>
            <pc:docMk/>
            <pc:sldMk cId="2140889961" sldId="261"/>
            <ac:picMk id="5" creationId="{A80547EA-C843-7551-E2DF-F644E932C49A}"/>
          </ac:picMkLst>
        </pc:picChg>
        <pc:picChg chg="add mod">
          <ac:chgData name="Maher Alqarra" userId="81703c0c110a5f03" providerId="LiveId" clId="{4218F5BA-EA75-4D82-91C3-455DDEAB21B2}" dt="2024-04-24T13:31:22.496" v="755" actId="1076"/>
          <ac:picMkLst>
            <pc:docMk/>
            <pc:sldMk cId="2140889961" sldId="261"/>
            <ac:picMk id="6" creationId="{6D416B07-99BD-6C7C-ACB9-AD50C74070D0}"/>
          </ac:picMkLst>
        </pc:picChg>
        <pc:picChg chg="add mod">
          <ac:chgData name="Maher Alqarra" userId="81703c0c110a5f03" providerId="LiveId" clId="{4218F5BA-EA75-4D82-91C3-455DDEAB21B2}" dt="2024-04-24T13:31:17.213" v="754" actId="14100"/>
          <ac:picMkLst>
            <pc:docMk/>
            <pc:sldMk cId="2140889961" sldId="261"/>
            <ac:picMk id="8" creationId="{1405CE46-74B7-3036-3FEB-79FF62FA9354}"/>
          </ac:picMkLst>
        </pc:picChg>
      </pc:sldChg>
      <pc:sldChg chg="addSp delSp modSp mod">
        <pc:chgData name="Maher Alqarra" userId="81703c0c110a5f03" providerId="LiveId" clId="{4218F5BA-EA75-4D82-91C3-455DDEAB21B2}" dt="2024-04-23T23:54:07.352" v="580"/>
        <pc:sldMkLst>
          <pc:docMk/>
          <pc:sldMk cId="2270454260" sldId="262"/>
        </pc:sldMkLst>
        <pc:spChg chg="del mod">
          <ac:chgData name="Maher Alqarra" userId="81703c0c110a5f03" providerId="LiveId" clId="{4218F5BA-EA75-4D82-91C3-455DDEAB21B2}" dt="2024-04-23T23:54:06.909" v="579" actId="478"/>
          <ac:spMkLst>
            <pc:docMk/>
            <pc:sldMk cId="2270454260" sldId="262"/>
            <ac:spMk id="2" creationId="{BECBB24A-FD33-C235-5A8A-278B4ADF898C}"/>
          </ac:spMkLst>
        </pc:spChg>
        <pc:spChg chg="add mod">
          <ac:chgData name="Maher Alqarra" userId="81703c0c110a5f03" providerId="LiveId" clId="{4218F5BA-EA75-4D82-91C3-455DDEAB21B2}" dt="2024-04-23T23:54:07.352" v="580"/>
          <ac:spMkLst>
            <pc:docMk/>
            <pc:sldMk cId="2270454260" sldId="262"/>
            <ac:spMk id="4" creationId="{ECCA3C21-9236-5986-5378-D7C2DE59A1A3}"/>
          </ac:spMkLst>
        </pc:spChg>
        <pc:spChg chg="add mod">
          <ac:chgData name="Maher Alqarra" userId="81703c0c110a5f03" providerId="LiveId" clId="{4218F5BA-EA75-4D82-91C3-455DDEAB21B2}" dt="2024-04-23T23:51:28.819" v="553" actId="1076"/>
          <ac:spMkLst>
            <pc:docMk/>
            <pc:sldMk cId="2270454260" sldId="262"/>
            <ac:spMk id="5" creationId="{E08D7B66-7A50-1E52-D5BF-C57FEB629AA2}"/>
          </ac:spMkLst>
        </pc:spChg>
        <pc:picChg chg="mod">
          <ac:chgData name="Maher Alqarra" userId="81703c0c110a5f03" providerId="LiveId" clId="{4218F5BA-EA75-4D82-91C3-455DDEAB21B2}" dt="2024-04-23T23:08:14.457" v="346" actId="1076"/>
          <ac:picMkLst>
            <pc:docMk/>
            <pc:sldMk cId="2270454260" sldId="262"/>
            <ac:picMk id="3" creationId="{EC5B32D5-EEE6-641C-699D-FABA5A41B14B}"/>
          </ac:picMkLst>
        </pc:picChg>
        <pc:picChg chg="del">
          <ac:chgData name="Maher Alqarra" userId="81703c0c110a5f03" providerId="LiveId" clId="{4218F5BA-EA75-4D82-91C3-455DDEAB21B2}" dt="2024-04-23T22:18:20.832" v="18" actId="478"/>
          <ac:picMkLst>
            <pc:docMk/>
            <pc:sldMk cId="2270454260" sldId="262"/>
            <ac:picMk id="6" creationId="{86D6DC88-F991-DFAB-221F-323E26BB9982}"/>
          </ac:picMkLst>
        </pc:picChg>
        <pc:picChg chg="add mod">
          <ac:chgData name="Maher Alqarra" userId="81703c0c110a5f03" providerId="LiveId" clId="{4218F5BA-EA75-4D82-91C3-455DDEAB21B2}" dt="2024-04-23T23:15:59.467" v="384" actId="1076"/>
          <ac:picMkLst>
            <pc:docMk/>
            <pc:sldMk cId="2270454260" sldId="262"/>
            <ac:picMk id="8" creationId="{13DE2321-8AE2-800B-C1C1-183CB5E71BE7}"/>
          </ac:picMkLst>
        </pc:picChg>
      </pc:sldChg>
      <pc:sldChg chg="addSp modSp mod ord">
        <pc:chgData name="Maher Alqarra" userId="81703c0c110a5f03" providerId="LiveId" clId="{4218F5BA-EA75-4D82-91C3-455DDEAB21B2}" dt="2024-04-24T13:32:05.459" v="757"/>
        <pc:sldMkLst>
          <pc:docMk/>
          <pc:sldMk cId="2346679768" sldId="263"/>
        </pc:sldMkLst>
        <pc:spChg chg="mod">
          <ac:chgData name="Maher Alqarra" userId="81703c0c110a5f03" providerId="LiveId" clId="{4218F5BA-EA75-4D82-91C3-455DDEAB21B2}" dt="2024-04-23T23:42:58.539" v="521" actId="948"/>
          <ac:spMkLst>
            <pc:docMk/>
            <pc:sldMk cId="2346679768" sldId="263"/>
            <ac:spMk id="2" creationId="{3F811610-2500-74A9-A00D-709F3190267B}"/>
          </ac:spMkLst>
        </pc:spChg>
        <pc:spChg chg="add mod">
          <ac:chgData name="Maher Alqarra" userId="81703c0c110a5f03" providerId="LiveId" clId="{4218F5BA-EA75-4D82-91C3-455DDEAB21B2}" dt="2024-04-23T23:54:23.852" v="584" actId="1076"/>
          <ac:spMkLst>
            <pc:docMk/>
            <pc:sldMk cId="2346679768" sldId="263"/>
            <ac:spMk id="4" creationId="{E46E1B2B-9171-0D53-E9E1-08D51DE2EE46}"/>
          </ac:spMkLst>
        </pc:spChg>
        <pc:picChg chg="mod">
          <ac:chgData name="Maher Alqarra" userId="81703c0c110a5f03" providerId="LiveId" clId="{4218F5BA-EA75-4D82-91C3-455DDEAB21B2}" dt="2024-04-23T23:46:04.879" v="531" actId="1076"/>
          <ac:picMkLst>
            <pc:docMk/>
            <pc:sldMk cId="2346679768" sldId="263"/>
            <ac:picMk id="3" creationId="{FA886A10-6518-ADFE-7DF5-D8C0D839A643}"/>
          </ac:picMkLst>
        </pc:picChg>
        <pc:picChg chg="mod">
          <ac:chgData name="Maher Alqarra" userId="81703c0c110a5f03" providerId="LiveId" clId="{4218F5BA-EA75-4D82-91C3-455DDEAB21B2}" dt="2024-04-23T23:46:26.922" v="536" actId="1440"/>
          <ac:picMkLst>
            <pc:docMk/>
            <pc:sldMk cId="2346679768" sldId="263"/>
            <ac:picMk id="5" creationId="{075A00C0-1811-6324-C7A6-3E194F83D571}"/>
          </ac:picMkLst>
        </pc:picChg>
        <pc:picChg chg="add mod">
          <ac:chgData name="Maher Alqarra" userId="81703c0c110a5f03" providerId="LiveId" clId="{4218F5BA-EA75-4D82-91C3-455DDEAB21B2}" dt="2024-04-23T23:44:07.650" v="529" actId="1440"/>
          <ac:picMkLst>
            <pc:docMk/>
            <pc:sldMk cId="2346679768" sldId="263"/>
            <ac:picMk id="3074" creationId="{33A21D1E-0833-8FE3-FE49-DE649A136F17}"/>
          </ac:picMkLst>
        </pc:picChg>
        <pc:picChg chg="add mod">
          <ac:chgData name="Maher Alqarra" userId="81703c0c110a5f03" providerId="LiveId" clId="{4218F5BA-EA75-4D82-91C3-455DDEAB21B2}" dt="2024-04-23T23:46:43.382" v="537" actId="1036"/>
          <ac:picMkLst>
            <pc:docMk/>
            <pc:sldMk cId="2346679768" sldId="263"/>
            <ac:picMk id="3076" creationId="{3DBDDCD7-389E-0081-A6C5-3A90E1705B69}"/>
          </ac:picMkLst>
        </pc:picChg>
      </pc:sldChg>
      <pc:sldChg chg="addSp delSp modSp mod">
        <pc:chgData name="Maher Alqarra" userId="81703c0c110a5f03" providerId="LiveId" clId="{4218F5BA-EA75-4D82-91C3-455DDEAB21B2}" dt="2024-04-23T23:54:15.461" v="582"/>
        <pc:sldMkLst>
          <pc:docMk/>
          <pc:sldMk cId="663125857" sldId="264"/>
        </pc:sldMkLst>
        <pc:spChg chg="mod">
          <ac:chgData name="Maher Alqarra" userId="81703c0c110a5f03" providerId="LiveId" clId="{4218F5BA-EA75-4D82-91C3-455DDEAB21B2}" dt="2024-04-23T23:37:00.426" v="475" actId="1076"/>
          <ac:spMkLst>
            <pc:docMk/>
            <pc:sldMk cId="663125857" sldId="264"/>
            <ac:spMk id="2" creationId="{4E3B6310-C263-82D3-3175-41C4EF0699A6}"/>
          </ac:spMkLst>
        </pc:spChg>
        <pc:spChg chg="add mod">
          <ac:chgData name="Maher Alqarra" userId="81703c0c110a5f03" providerId="LiveId" clId="{4218F5BA-EA75-4D82-91C3-455DDEAB21B2}" dt="2024-04-23T23:54:15.461" v="582"/>
          <ac:spMkLst>
            <pc:docMk/>
            <pc:sldMk cId="663125857" sldId="264"/>
            <ac:spMk id="4" creationId="{474BC7E7-CAF3-5F55-C306-9142DFFD6FE0}"/>
          </ac:spMkLst>
        </pc:spChg>
        <pc:spChg chg="del">
          <ac:chgData name="Maher Alqarra" userId="81703c0c110a5f03" providerId="LiveId" clId="{4218F5BA-EA75-4D82-91C3-455DDEAB21B2}" dt="2024-04-23T22:18:41.793" v="25" actId="478"/>
          <ac:spMkLst>
            <pc:docMk/>
            <pc:sldMk cId="663125857" sldId="264"/>
            <ac:spMk id="5" creationId="{AB69F8AB-E299-81B4-335D-94B5375AB66B}"/>
          </ac:spMkLst>
        </pc:spChg>
        <pc:graphicFrameChg chg="del">
          <ac:chgData name="Maher Alqarra" userId="81703c0c110a5f03" providerId="LiveId" clId="{4218F5BA-EA75-4D82-91C3-455DDEAB21B2}" dt="2024-04-23T22:18:35.788" v="23" actId="478"/>
          <ac:graphicFrameMkLst>
            <pc:docMk/>
            <pc:sldMk cId="663125857" sldId="264"/>
            <ac:graphicFrameMk id="4" creationId="{623B552B-49E2-8BEA-DA0D-0D4A12F8A319}"/>
          </ac:graphicFrameMkLst>
        </pc:graphicFrameChg>
      </pc:sldChg>
      <pc:sldChg chg="addSp delSp modSp mod">
        <pc:chgData name="Maher Alqarra" userId="81703c0c110a5f03" providerId="LiveId" clId="{4218F5BA-EA75-4D82-91C3-455DDEAB21B2}" dt="2024-04-23T23:54:11.737" v="581"/>
        <pc:sldMkLst>
          <pc:docMk/>
          <pc:sldMk cId="1496602039" sldId="265"/>
        </pc:sldMkLst>
        <pc:spChg chg="del mod">
          <ac:chgData name="Maher Alqarra" userId="81703c0c110a5f03" providerId="LiveId" clId="{4218F5BA-EA75-4D82-91C3-455DDEAB21B2}" dt="2024-04-23T23:52:26.860" v="557" actId="478"/>
          <ac:spMkLst>
            <pc:docMk/>
            <pc:sldMk cId="1496602039" sldId="265"/>
            <ac:spMk id="2" creationId="{8647FDB9-758A-42C7-C63F-498168877C40}"/>
          </ac:spMkLst>
        </pc:spChg>
        <pc:spChg chg="add mod">
          <ac:chgData name="Maher Alqarra" userId="81703c0c110a5f03" providerId="LiveId" clId="{4218F5BA-EA75-4D82-91C3-455DDEAB21B2}" dt="2024-04-23T23:54:11.737" v="581"/>
          <ac:spMkLst>
            <pc:docMk/>
            <pc:sldMk cId="1496602039" sldId="265"/>
            <ac:spMk id="4" creationId="{B8CAA9DC-58EF-8343-BBBB-273CFC273D43}"/>
          </ac:spMkLst>
        </pc:spChg>
        <pc:spChg chg="add mod">
          <ac:chgData name="Maher Alqarra" userId="81703c0c110a5f03" providerId="LiveId" clId="{4218F5BA-EA75-4D82-91C3-455DDEAB21B2}" dt="2024-04-23T23:51:38.600" v="556" actId="207"/>
          <ac:spMkLst>
            <pc:docMk/>
            <pc:sldMk cId="1496602039" sldId="265"/>
            <ac:spMk id="5" creationId="{A49BE4D7-3BFA-EC84-AC1F-598D0951867A}"/>
          </ac:spMkLst>
        </pc:spChg>
        <pc:spChg chg="add">
          <ac:chgData name="Maher Alqarra" userId="81703c0c110a5f03" providerId="LiveId" clId="{4218F5BA-EA75-4D82-91C3-455DDEAB21B2}" dt="2024-04-23T23:22:59.493" v="420"/>
          <ac:spMkLst>
            <pc:docMk/>
            <pc:sldMk cId="1496602039" sldId="265"/>
            <ac:spMk id="9" creationId="{D4DA71A1-3F4E-8C5B-9AC3-3B080E11794E}"/>
          </ac:spMkLst>
        </pc:spChg>
        <pc:picChg chg="del">
          <ac:chgData name="Maher Alqarra" userId="81703c0c110a5f03" providerId="LiveId" clId="{4218F5BA-EA75-4D82-91C3-455DDEAB21B2}" dt="2024-04-23T22:18:29.903" v="21" actId="478"/>
          <ac:picMkLst>
            <pc:docMk/>
            <pc:sldMk cId="1496602039" sldId="265"/>
            <ac:picMk id="7" creationId="{35D0A151-A821-D4B3-7AD0-614EF687F155}"/>
          </ac:picMkLst>
        </pc:picChg>
        <pc:picChg chg="add mod">
          <ac:chgData name="Maher Alqarra" userId="81703c0c110a5f03" providerId="LiveId" clId="{4218F5BA-EA75-4D82-91C3-455DDEAB21B2}" dt="2024-04-23T23:25:03.242" v="447" actId="1440"/>
          <ac:picMkLst>
            <pc:docMk/>
            <pc:sldMk cId="1496602039" sldId="265"/>
            <ac:picMk id="8" creationId="{5B70CF32-8E9C-7B4E-8B85-6A3CDAEA678F}"/>
          </ac:picMkLst>
        </pc:picChg>
        <pc:picChg chg="add mod">
          <ac:chgData name="Maher Alqarra" userId="81703c0c110a5f03" providerId="LiveId" clId="{4218F5BA-EA75-4D82-91C3-455DDEAB21B2}" dt="2024-04-23T23:25:02.034" v="446" actId="1440"/>
          <ac:picMkLst>
            <pc:docMk/>
            <pc:sldMk cId="1496602039" sldId="265"/>
            <ac:picMk id="11" creationId="{0C333EF3-7CF8-39C3-ADCA-828B783BB855}"/>
          </ac:picMkLst>
        </pc:picChg>
        <pc:picChg chg="add mod">
          <ac:chgData name="Maher Alqarra" userId="81703c0c110a5f03" providerId="LiveId" clId="{4218F5BA-EA75-4D82-91C3-455DDEAB21B2}" dt="2024-04-23T23:25:00.183" v="445" actId="1440"/>
          <ac:picMkLst>
            <pc:docMk/>
            <pc:sldMk cId="1496602039" sldId="265"/>
            <ac:picMk id="13" creationId="{2AD9BB0E-338D-E441-7C69-060D7ED89D15}"/>
          </ac:picMkLst>
        </pc:picChg>
      </pc:sldChg>
      <pc:sldChg chg="modSp mod">
        <pc:chgData name="Maher Alqarra" userId="81703c0c110a5f03" providerId="LiveId" clId="{4218F5BA-EA75-4D82-91C3-455DDEAB21B2}" dt="2024-04-23T23:52:36.542" v="558" actId="1076"/>
        <pc:sldMkLst>
          <pc:docMk/>
          <pc:sldMk cId="2978791653" sldId="267"/>
        </pc:sldMkLst>
        <pc:spChg chg="mod">
          <ac:chgData name="Maher Alqarra" userId="81703c0c110a5f03" providerId="LiveId" clId="{4218F5BA-EA75-4D82-91C3-455DDEAB21B2}" dt="2024-04-23T23:52:36.542" v="558" actId="1076"/>
          <ac:spMkLst>
            <pc:docMk/>
            <pc:sldMk cId="2978791653" sldId="267"/>
            <ac:spMk id="2" creationId="{5C99909C-402E-2366-10EF-772B3BAACD87}"/>
          </ac:spMkLst>
        </pc:spChg>
      </pc:sldChg>
      <pc:sldChg chg="modSp del mod">
        <pc:chgData name="Maher Alqarra" userId="81703c0c110a5f03" providerId="LiveId" clId="{4218F5BA-EA75-4D82-91C3-455DDEAB21B2}" dt="2024-04-23T23:37:20.474" v="476" actId="2696"/>
        <pc:sldMkLst>
          <pc:docMk/>
          <pc:sldMk cId="723903424" sldId="268"/>
        </pc:sldMkLst>
        <pc:spChg chg="mod">
          <ac:chgData name="Maher Alqarra" userId="81703c0c110a5f03" providerId="LiveId" clId="{4218F5BA-EA75-4D82-91C3-455DDEAB21B2}" dt="2024-04-23T22:18:52.933" v="26" actId="6549"/>
          <ac:spMkLst>
            <pc:docMk/>
            <pc:sldMk cId="723903424" sldId="268"/>
            <ac:spMk id="2" creationId="{0F9061C5-518C-EB8A-A5D8-03242A858753}"/>
          </ac:spMkLst>
        </pc:spChg>
      </pc:sldChg>
      <pc:sldChg chg="addSp delSp modSp add mod">
        <pc:chgData name="Maher Alqarra" userId="81703c0c110a5f03" providerId="LiveId" clId="{4218F5BA-EA75-4D82-91C3-455DDEAB21B2}" dt="2024-04-24T00:03:46.218" v="652" actId="14100"/>
        <pc:sldMkLst>
          <pc:docMk/>
          <pc:sldMk cId="3208362499" sldId="268"/>
        </pc:sldMkLst>
        <pc:spChg chg="mod">
          <ac:chgData name="Maher Alqarra" userId="81703c0c110a5f03" providerId="LiveId" clId="{4218F5BA-EA75-4D82-91C3-455DDEAB21B2}" dt="2024-04-24T00:03:34.596" v="650" actId="2710"/>
          <ac:spMkLst>
            <pc:docMk/>
            <pc:sldMk cId="3208362499" sldId="268"/>
            <ac:spMk id="5" creationId="{A49BE4D7-3BFA-EC84-AC1F-598D0951867A}"/>
          </ac:spMkLst>
        </pc:spChg>
        <pc:picChg chg="mod">
          <ac:chgData name="Maher Alqarra" userId="81703c0c110a5f03" providerId="LiveId" clId="{4218F5BA-EA75-4D82-91C3-455DDEAB21B2}" dt="2024-04-24T00:03:09.412" v="643" actId="1035"/>
          <ac:picMkLst>
            <pc:docMk/>
            <pc:sldMk cId="3208362499" sldId="268"/>
            <ac:picMk id="3" creationId="{CD4C8334-E9A0-3F42-7434-6F344598B053}"/>
          </ac:picMkLst>
        </pc:picChg>
        <pc:picChg chg="add mod">
          <ac:chgData name="Maher Alqarra" userId="81703c0c110a5f03" providerId="LiveId" clId="{4218F5BA-EA75-4D82-91C3-455DDEAB21B2}" dt="2024-04-24T00:03:46.218" v="652" actId="14100"/>
          <ac:picMkLst>
            <pc:docMk/>
            <pc:sldMk cId="3208362499" sldId="268"/>
            <ac:picMk id="6" creationId="{A6269C25-0D01-EB12-8E62-B979A3F9CB9C}"/>
          </ac:picMkLst>
        </pc:picChg>
        <pc:picChg chg="del">
          <ac:chgData name="Maher Alqarra" userId="81703c0c110a5f03" providerId="LiveId" clId="{4218F5BA-EA75-4D82-91C3-455DDEAB21B2}" dt="2024-04-23T23:54:36.787" v="586" actId="478"/>
          <ac:picMkLst>
            <pc:docMk/>
            <pc:sldMk cId="3208362499" sldId="268"/>
            <ac:picMk id="8" creationId="{5B70CF32-8E9C-7B4E-8B85-6A3CDAEA678F}"/>
          </ac:picMkLst>
        </pc:picChg>
        <pc:picChg chg="del">
          <ac:chgData name="Maher Alqarra" userId="81703c0c110a5f03" providerId="LiveId" clId="{4218F5BA-EA75-4D82-91C3-455DDEAB21B2}" dt="2024-04-23T23:54:37.201" v="587" actId="478"/>
          <ac:picMkLst>
            <pc:docMk/>
            <pc:sldMk cId="3208362499" sldId="268"/>
            <ac:picMk id="11" creationId="{0C333EF3-7CF8-39C3-ADCA-828B783BB855}"/>
          </ac:picMkLst>
        </pc:picChg>
        <pc:picChg chg="del">
          <ac:chgData name="Maher Alqarra" userId="81703c0c110a5f03" providerId="LiveId" clId="{4218F5BA-EA75-4D82-91C3-455DDEAB21B2}" dt="2024-04-23T23:54:37.705" v="588" actId="478"/>
          <ac:picMkLst>
            <pc:docMk/>
            <pc:sldMk cId="3208362499" sldId="268"/>
            <ac:picMk id="13" creationId="{2AD9BB0E-338D-E441-7C69-060D7ED89D15}"/>
          </ac:picMkLst>
        </pc:picChg>
      </pc:sldChg>
      <pc:sldChg chg="add del">
        <pc:chgData name="Maher Alqarra" userId="81703c0c110a5f03" providerId="LiveId" clId="{4218F5BA-EA75-4D82-91C3-455DDEAB21B2}" dt="2024-04-23T23:27:45.004" v="449" actId="2696"/>
        <pc:sldMkLst>
          <pc:docMk/>
          <pc:sldMk cId="2134466518" sldId="269"/>
        </pc:sldMkLst>
      </pc:sldChg>
      <pc:sldChg chg="addSp modSp add mod ord">
        <pc:chgData name="Maher Alqarra" userId="81703c0c110a5f03" providerId="LiveId" clId="{4218F5BA-EA75-4D82-91C3-455DDEAB21B2}" dt="2024-04-24T13:30:38.130" v="751" actId="404"/>
        <pc:sldMkLst>
          <pc:docMk/>
          <pc:sldMk cId="2217762016" sldId="269"/>
        </pc:sldMkLst>
        <pc:spChg chg="mod">
          <ac:chgData name="Maher Alqarra" userId="81703c0c110a5f03" providerId="LiveId" clId="{4218F5BA-EA75-4D82-91C3-455DDEAB21B2}" dt="2024-04-24T13:30:38.130" v="751" actId="404"/>
          <ac:spMkLst>
            <pc:docMk/>
            <pc:sldMk cId="2217762016" sldId="269"/>
            <ac:spMk id="2" creationId="{9352414A-F6BE-790E-856E-38F1690CF0A0}"/>
          </ac:spMkLst>
        </pc:spChg>
        <pc:spChg chg="add mod">
          <ac:chgData name="Maher Alqarra" userId="81703c0c110a5f03" providerId="LiveId" clId="{4218F5BA-EA75-4D82-91C3-455DDEAB21B2}" dt="2024-04-24T13:20:45.498" v="688" actId="1076"/>
          <ac:spMkLst>
            <pc:docMk/>
            <pc:sldMk cId="2217762016" sldId="269"/>
            <ac:spMk id="6" creationId="{778EC77D-2230-1B40-B003-57F601D64CDE}"/>
          </ac:spMkLst>
        </pc:spChg>
        <pc:picChg chg="add mod">
          <ac:chgData name="Maher Alqarra" userId="81703c0c110a5f03" providerId="LiveId" clId="{4218F5BA-EA75-4D82-91C3-455DDEAB21B2}" dt="2024-04-24T13:30:34.138" v="750" actId="14100"/>
          <ac:picMkLst>
            <pc:docMk/>
            <pc:sldMk cId="2217762016" sldId="269"/>
            <ac:picMk id="5" creationId="{BC4A8EBF-FBCE-4CD0-174F-9D412600E332}"/>
          </ac:picMkLst>
        </pc:picChg>
      </pc:sldChg>
    </pc:docChg>
  </pc:docChgLst>
  <pc:docChgLst>
    <pc:chgData name="Maher Alqarra" userId="81703c0c110a5f03" providerId="LiveId" clId="{62F15528-6ABD-4B3B-8FA9-687E9162CFF3}"/>
    <pc:docChg chg="undo custSel addSld delSld modSld sldOrd">
      <pc:chgData name="Maher Alqarra" userId="81703c0c110a5f03" providerId="LiveId" clId="{62F15528-6ABD-4B3B-8FA9-687E9162CFF3}" dt="2024-03-05T22:54:49.295" v="407" actId="1076"/>
      <pc:docMkLst>
        <pc:docMk/>
      </pc:docMkLst>
      <pc:sldChg chg="addSp delSp modSp new mod">
        <pc:chgData name="Maher Alqarra" userId="81703c0c110a5f03" providerId="LiveId" clId="{62F15528-6ABD-4B3B-8FA9-687E9162CFF3}" dt="2024-03-05T21:37:57.537" v="110" actId="1076"/>
        <pc:sldMkLst>
          <pc:docMk/>
          <pc:sldMk cId="742347494" sldId="256"/>
        </pc:sldMkLst>
        <pc:spChg chg="del">
          <ac:chgData name="Maher Alqarra" userId="81703c0c110a5f03" providerId="LiveId" clId="{62F15528-6ABD-4B3B-8FA9-687E9162CFF3}" dt="2024-03-04T15:48:30.029" v="1" actId="478"/>
          <ac:spMkLst>
            <pc:docMk/>
            <pc:sldMk cId="742347494" sldId="256"/>
            <ac:spMk id="2" creationId="{2205460A-B9F1-0E83-A46A-0CF6658192D2}"/>
          </ac:spMkLst>
        </pc:spChg>
        <pc:spChg chg="add mod">
          <ac:chgData name="Maher Alqarra" userId="81703c0c110a5f03" providerId="LiveId" clId="{62F15528-6ABD-4B3B-8FA9-687E9162CFF3}" dt="2024-03-05T21:37:57.537" v="110" actId="1076"/>
          <ac:spMkLst>
            <pc:docMk/>
            <pc:sldMk cId="742347494" sldId="256"/>
            <ac:spMk id="2" creationId="{BE9EC313-838A-BAFA-AFAD-BF8E05A1C879}"/>
          </ac:spMkLst>
        </pc:spChg>
        <pc:spChg chg="del">
          <ac:chgData name="Maher Alqarra" userId="81703c0c110a5f03" providerId="LiveId" clId="{62F15528-6ABD-4B3B-8FA9-687E9162CFF3}" dt="2024-03-04T15:48:31.717" v="2" actId="478"/>
          <ac:spMkLst>
            <pc:docMk/>
            <pc:sldMk cId="742347494" sldId="256"/>
            <ac:spMk id="3" creationId="{859447BC-FDC5-006E-4022-5013FDD55EA7}"/>
          </ac:spMkLst>
        </pc:spChg>
        <pc:picChg chg="add mod">
          <ac:chgData name="Maher Alqarra" userId="81703c0c110a5f03" providerId="LiveId" clId="{62F15528-6ABD-4B3B-8FA9-687E9162CFF3}" dt="2024-03-04T19:21:14.439" v="15" actId="14100"/>
          <ac:picMkLst>
            <pc:docMk/>
            <pc:sldMk cId="742347494" sldId="256"/>
            <ac:picMk id="3" creationId="{79A6B09A-BE7D-AEAF-388C-29FBE4B68C18}"/>
          </ac:picMkLst>
        </pc:picChg>
      </pc:sldChg>
      <pc:sldChg chg="add del">
        <pc:chgData name="Maher Alqarra" userId="81703c0c110a5f03" providerId="LiveId" clId="{62F15528-6ABD-4B3B-8FA9-687E9162CFF3}" dt="2024-03-04T19:21:16.945" v="16" actId="47"/>
        <pc:sldMkLst>
          <pc:docMk/>
          <pc:sldMk cId="306361559" sldId="257"/>
        </pc:sldMkLst>
      </pc:sldChg>
      <pc:sldChg chg="new del">
        <pc:chgData name="Maher Alqarra" userId="81703c0c110a5f03" providerId="LiveId" clId="{62F15528-6ABD-4B3B-8FA9-687E9162CFF3}" dt="2024-03-04T19:21:00.359" v="12" actId="2696"/>
        <pc:sldMkLst>
          <pc:docMk/>
          <pc:sldMk cId="2070514234" sldId="257"/>
        </pc:sldMkLst>
      </pc:sldChg>
      <pc:sldChg chg="addSp modSp add mod ord">
        <pc:chgData name="Maher Alqarra" userId="81703c0c110a5f03" providerId="LiveId" clId="{62F15528-6ABD-4B3B-8FA9-687E9162CFF3}" dt="2024-03-05T22:31:45.441" v="211" actId="207"/>
        <pc:sldMkLst>
          <pc:docMk/>
          <pc:sldMk cId="3098824939" sldId="257"/>
        </pc:sldMkLst>
        <pc:spChg chg="add mod">
          <ac:chgData name="Maher Alqarra" userId="81703c0c110a5f03" providerId="LiveId" clId="{62F15528-6ABD-4B3B-8FA9-687E9162CFF3}" dt="2024-03-05T22:31:45.441" v="211" actId="207"/>
          <ac:spMkLst>
            <pc:docMk/>
            <pc:sldMk cId="3098824939" sldId="257"/>
            <ac:spMk id="4" creationId="{832A307A-1BC8-D6DE-1059-37869E398E3C}"/>
          </ac:spMkLst>
        </pc:spChg>
        <pc:picChg chg="add mod">
          <ac:chgData name="Maher Alqarra" userId="81703c0c110a5f03" providerId="LiveId" clId="{62F15528-6ABD-4B3B-8FA9-687E9162CFF3}" dt="2024-03-05T21:50:26.787" v="169" actId="14100"/>
          <ac:picMkLst>
            <pc:docMk/>
            <pc:sldMk cId="3098824939" sldId="257"/>
            <ac:picMk id="6" creationId="{3C7F8FAA-9FC5-F8DE-4804-68EE5C4FCB6F}"/>
          </ac:picMkLst>
        </pc:picChg>
      </pc:sldChg>
      <pc:sldChg chg="add del">
        <pc:chgData name="Maher Alqarra" userId="81703c0c110a5f03" providerId="LiveId" clId="{62F15528-6ABD-4B3B-8FA9-687E9162CFF3}" dt="2024-03-04T19:21:18.002" v="17" actId="47"/>
        <pc:sldMkLst>
          <pc:docMk/>
          <pc:sldMk cId="1257477695" sldId="258"/>
        </pc:sldMkLst>
      </pc:sldChg>
      <pc:sldChg chg="addSp modSp add mod">
        <pc:chgData name="Maher Alqarra" userId="81703c0c110a5f03" providerId="LiveId" clId="{62F15528-6ABD-4B3B-8FA9-687E9162CFF3}" dt="2024-03-05T21:47:56.309" v="155" actId="1076"/>
        <pc:sldMkLst>
          <pc:docMk/>
          <pc:sldMk cId="2502954960" sldId="258"/>
        </pc:sldMkLst>
        <pc:spChg chg="add mod">
          <ac:chgData name="Maher Alqarra" userId="81703c0c110a5f03" providerId="LiveId" clId="{62F15528-6ABD-4B3B-8FA9-687E9162CFF3}" dt="2024-03-05T21:47:07.178" v="152" actId="207"/>
          <ac:spMkLst>
            <pc:docMk/>
            <pc:sldMk cId="2502954960" sldId="258"/>
            <ac:spMk id="2" creationId="{4B6F00F2-9A96-3E18-A886-B773D2F6DE7C}"/>
          </ac:spMkLst>
        </pc:spChg>
        <pc:picChg chg="add mod">
          <ac:chgData name="Maher Alqarra" userId="81703c0c110a5f03" providerId="LiveId" clId="{62F15528-6ABD-4B3B-8FA9-687E9162CFF3}" dt="2024-03-05T21:47:56.309" v="155" actId="1076"/>
          <ac:picMkLst>
            <pc:docMk/>
            <pc:sldMk cId="2502954960" sldId="258"/>
            <ac:picMk id="5" creationId="{F0BE0A9C-C29C-7903-F634-B9C625F24F23}"/>
          </ac:picMkLst>
        </pc:picChg>
      </pc:sldChg>
      <pc:sldChg chg="addSp modSp add mod">
        <pc:chgData name="Maher Alqarra" userId="81703c0c110a5f03" providerId="LiveId" clId="{62F15528-6ABD-4B3B-8FA9-687E9162CFF3}" dt="2024-03-05T22:31:33.872" v="208" actId="207"/>
        <pc:sldMkLst>
          <pc:docMk/>
          <pc:sldMk cId="4064793766" sldId="259"/>
        </pc:sldMkLst>
        <pc:spChg chg="add mod">
          <ac:chgData name="Maher Alqarra" userId="81703c0c110a5f03" providerId="LiveId" clId="{62F15528-6ABD-4B3B-8FA9-687E9162CFF3}" dt="2024-03-05T22:31:33.872" v="208" actId="207"/>
          <ac:spMkLst>
            <pc:docMk/>
            <pc:sldMk cId="4064793766" sldId="259"/>
            <ac:spMk id="2" creationId="{CE082283-1CAA-CA64-1B05-E8ABE2E2CCAE}"/>
          </ac:spMkLst>
        </pc:spChg>
        <pc:picChg chg="add mod">
          <ac:chgData name="Maher Alqarra" userId="81703c0c110a5f03" providerId="LiveId" clId="{62F15528-6ABD-4B3B-8FA9-687E9162CFF3}" dt="2024-03-05T21:51:55.439" v="179" actId="1076"/>
          <ac:picMkLst>
            <pc:docMk/>
            <pc:sldMk cId="4064793766" sldId="259"/>
            <ac:picMk id="5" creationId="{5582A276-4BC5-9C95-11C8-2A39BE330ABB}"/>
          </ac:picMkLst>
        </pc:picChg>
      </pc:sldChg>
      <pc:sldChg chg="addSp modSp add mod ord">
        <pc:chgData name="Maher Alqarra" userId="81703c0c110a5f03" providerId="LiveId" clId="{62F15528-6ABD-4B3B-8FA9-687E9162CFF3}" dt="2024-03-05T22:33:43.765" v="236" actId="403"/>
        <pc:sldMkLst>
          <pc:docMk/>
          <pc:sldMk cId="4091885840" sldId="260"/>
        </pc:sldMkLst>
        <pc:spChg chg="add mod">
          <ac:chgData name="Maher Alqarra" userId="81703c0c110a5f03" providerId="LiveId" clId="{62F15528-6ABD-4B3B-8FA9-687E9162CFF3}" dt="2024-03-05T22:33:43.765" v="236" actId="403"/>
          <ac:spMkLst>
            <pc:docMk/>
            <pc:sldMk cId="4091885840" sldId="260"/>
            <ac:spMk id="2" creationId="{9352414A-F6BE-790E-856E-38F1690CF0A0}"/>
          </ac:spMkLst>
        </pc:spChg>
        <pc:picChg chg="add mod">
          <ac:chgData name="Maher Alqarra" userId="81703c0c110a5f03" providerId="LiveId" clId="{62F15528-6ABD-4B3B-8FA9-687E9162CFF3}" dt="2024-03-05T22:30:33.071" v="199" actId="1440"/>
          <ac:picMkLst>
            <pc:docMk/>
            <pc:sldMk cId="4091885840" sldId="260"/>
            <ac:picMk id="5" creationId="{C0B07E4A-150C-ACE5-2A00-E718C7AAB292}"/>
          </ac:picMkLst>
        </pc:picChg>
      </pc:sldChg>
      <pc:sldChg chg="addSp modSp add mod">
        <pc:chgData name="Maher Alqarra" userId="81703c0c110a5f03" providerId="LiveId" clId="{62F15528-6ABD-4B3B-8FA9-687E9162CFF3}" dt="2024-03-05T22:33:58.364" v="237" actId="1076"/>
        <pc:sldMkLst>
          <pc:docMk/>
          <pc:sldMk cId="2140889961" sldId="261"/>
        </pc:sldMkLst>
        <pc:spChg chg="add mod">
          <ac:chgData name="Maher Alqarra" userId="81703c0c110a5f03" providerId="LiveId" clId="{62F15528-6ABD-4B3B-8FA9-687E9162CFF3}" dt="2024-03-05T22:33:58.364" v="237" actId="1076"/>
          <ac:spMkLst>
            <pc:docMk/>
            <pc:sldMk cId="2140889961" sldId="261"/>
            <ac:spMk id="2" creationId="{29CAA302-4C69-AFA7-88F0-7AEC2D5408F5}"/>
          </ac:spMkLst>
        </pc:spChg>
        <pc:picChg chg="add mod">
          <ac:chgData name="Maher Alqarra" userId="81703c0c110a5f03" providerId="LiveId" clId="{62F15528-6ABD-4B3B-8FA9-687E9162CFF3}" dt="2024-03-05T22:32:48.588" v="219" actId="1076"/>
          <ac:picMkLst>
            <pc:docMk/>
            <pc:sldMk cId="2140889961" sldId="261"/>
            <ac:picMk id="5" creationId="{A80547EA-C843-7551-E2DF-F644E932C49A}"/>
          </ac:picMkLst>
        </pc:picChg>
      </pc:sldChg>
      <pc:sldChg chg="addSp modSp add mod">
        <pc:chgData name="Maher Alqarra" userId="81703c0c110a5f03" providerId="LiveId" clId="{62F15528-6ABD-4B3B-8FA9-687E9162CFF3}" dt="2024-03-05T22:36:26.432" v="280" actId="1076"/>
        <pc:sldMkLst>
          <pc:docMk/>
          <pc:sldMk cId="2270454260" sldId="262"/>
        </pc:sldMkLst>
        <pc:spChg chg="add mod">
          <ac:chgData name="Maher Alqarra" userId="81703c0c110a5f03" providerId="LiveId" clId="{62F15528-6ABD-4B3B-8FA9-687E9162CFF3}" dt="2024-03-05T22:36:26.432" v="280" actId="1076"/>
          <ac:spMkLst>
            <pc:docMk/>
            <pc:sldMk cId="2270454260" sldId="262"/>
            <ac:spMk id="2" creationId="{BECBB24A-FD33-C235-5A8A-278B4ADF898C}"/>
          </ac:spMkLst>
        </pc:spChg>
        <pc:picChg chg="mod">
          <ac:chgData name="Maher Alqarra" userId="81703c0c110a5f03" providerId="LiveId" clId="{62F15528-6ABD-4B3B-8FA9-687E9162CFF3}" dt="2024-03-05T22:35:17.354" v="262" actId="1036"/>
          <ac:picMkLst>
            <pc:docMk/>
            <pc:sldMk cId="2270454260" sldId="262"/>
            <ac:picMk id="3" creationId="{EC5B32D5-EEE6-641C-699D-FABA5A41B14B}"/>
          </ac:picMkLst>
        </pc:picChg>
      </pc:sldChg>
      <pc:sldChg chg="addSp delSp modSp add mod">
        <pc:chgData name="Maher Alqarra" userId="81703c0c110a5f03" providerId="LiveId" clId="{62F15528-6ABD-4B3B-8FA9-687E9162CFF3}" dt="2024-03-05T22:43:18.550" v="326" actId="1440"/>
        <pc:sldMkLst>
          <pc:docMk/>
          <pc:sldMk cId="2346679768" sldId="263"/>
        </pc:sldMkLst>
        <pc:spChg chg="add mod">
          <ac:chgData name="Maher Alqarra" userId="81703c0c110a5f03" providerId="LiveId" clId="{62F15528-6ABD-4B3B-8FA9-687E9162CFF3}" dt="2024-03-05T22:39:10.967" v="312" actId="1076"/>
          <ac:spMkLst>
            <pc:docMk/>
            <pc:sldMk cId="2346679768" sldId="263"/>
            <ac:spMk id="2" creationId="{3F811610-2500-74A9-A00D-709F3190267B}"/>
          </ac:spMkLst>
        </pc:spChg>
        <pc:picChg chg="mod">
          <ac:chgData name="Maher Alqarra" userId="81703c0c110a5f03" providerId="LiveId" clId="{62F15528-6ABD-4B3B-8FA9-687E9162CFF3}" dt="2024-03-05T22:41:26.334" v="318" actId="1076"/>
          <ac:picMkLst>
            <pc:docMk/>
            <pc:sldMk cId="2346679768" sldId="263"/>
            <ac:picMk id="3" creationId="{FA886A10-6518-ADFE-7DF5-D8C0D839A643}"/>
          </ac:picMkLst>
        </pc:picChg>
        <pc:picChg chg="add mod">
          <ac:chgData name="Maher Alqarra" userId="81703c0c110a5f03" providerId="LiveId" clId="{62F15528-6ABD-4B3B-8FA9-687E9162CFF3}" dt="2024-03-05T22:43:18.550" v="326" actId="1440"/>
          <ac:picMkLst>
            <pc:docMk/>
            <pc:sldMk cId="2346679768" sldId="263"/>
            <ac:picMk id="5" creationId="{075A00C0-1811-6324-C7A6-3E194F83D571}"/>
          </ac:picMkLst>
        </pc:picChg>
        <pc:picChg chg="add del mod">
          <ac:chgData name="Maher Alqarra" userId="81703c0c110a5f03" providerId="LiveId" clId="{62F15528-6ABD-4B3B-8FA9-687E9162CFF3}" dt="2024-03-05T22:42:34.398" v="323" actId="478"/>
          <ac:picMkLst>
            <pc:docMk/>
            <pc:sldMk cId="2346679768" sldId="263"/>
            <ac:picMk id="1026" creationId="{4A65DC8E-31F5-9CC2-1A90-42D49E7C28FB}"/>
          </ac:picMkLst>
        </pc:picChg>
      </pc:sldChg>
      <pc:sldChg chg="add ord">
        <pc:chgData name="Maher Alqarra" userId="81703c0c110a5f03" providerId="LiveId" clId="{62F15528-6ABD-4B3B-8FA9-687E9162CFF3}" dt="2024-03-05T22:44:16.676" v="328"/>
        <pc:sldMkLst>
          <pc:docMk/>
          <pc:sldMk cId="663125857" sldId="264"/>
        </pc:sldMkLst>
      </pc:sldChg>
      <pc:sldChg chg="modSp add mod">
        <pc:chgData name="Maher Alqarra" userId="81703c0c110a5f03" providerId="LiveId" clId="{62F15528-6ABD-4B3B-8FA9-687E9162CFF3}" dt="2024-03-05T22:37:38.736" v="291" actId="14100"/>
        <pc:sldMkLst>
          <pc:docMk/>
          <pc:sldMk cId="1496602039" sldId="265"/>
        </pc:sldMkLst>
        <pc:spChg chg="mod">
          <ac:chgData name="Maher Alqarra" userId="81703c0c110a5f03" providerId="LiveId" clId="{62F15528-6ABD-4B3B-8FA9-687E9162CFF3}" dt="2024-03-05T22:37:38.736" v="291" actId="14100"/>
          <ac:spMkLst>
            <pc:docMk/>
            <pc:sldMk cId="1496602039" sldId="265"/>
            <ac:spMk id="2" creationId="{8647FDB9-758A-42C7-C63F-498168877C40}"/>
          </ac:spMkLst>
        </pc:spChg>
      </pc:sldChg>
      <pc:sldChg chg="addSp modSp add mod">
        <pc:chgData name="Maher Alqarra" userId="81703c0c110a5f03" providerId="LiveId" clId="{62F15528-6ABD-4B3B-8FA9-687E9162CFF3}" dt="2024-03-05T22:47:59.548" v="355" actId="14100"/>
        <pc:sldMkLst>
          <pc:docMk/>
          <pc:sldMk cId="1087359638" sldId="266"/>
        </pc:sldMkLst>
        <pc:picChg chg="mod">
          <ac:chgData name="Maher Alqarra" userId="81703c0c110a5f03" providerId="LiveId" clId="{62F15528-6ABD-4B3B-8FA9-687E9162CFF3}" dt="2024-03-05T22:47:56.174" v="354" actId="14100"/>
          <ac:picMkLst>
            <pc:docMk/>
            <pc:sldMk cId="1087359638" sldId="266"/>
            <ac:picMk id="3" creationId="{49FF369F-3D22-A975-DC04-C4A40FB9247A}"/>
          </ac:picMkLst>
        </pc:picChg>
        <pc:picChg chg="add mod">
          <ac:chgData name="Maher Alqarra" userId="81703c0c110a5f03" providerId="LiveId" clId="{62F15528-6ABD-4B3B-8FA9-687E9162CFF3}" dt="2024-03-05T22:47:59.548" v="355" actId="14100"/>
          <ac:picMkLst>
            <pc:docMk/>
            <pc:sldMk cId="1087359638" sldId="266"/>
            <ac:picMk id="2050" creationId="{370DA4E4-CE4A-53E1-9D6C-DD49FDB54B59}"/>
          </ac:picMkLst>
        </pc:picChg>
      </pc:sldChg>
      <pc:sldChg chg="new del">
        <pc:chgData name="Maher Alqarra" userId="81703c0c110a5f03" providerId="LiveId" clId="{62F15528-6ABD-4B3B-8FA9-687E9162CFF3}" dt="2024-03-05T22:48:11.109" v="357" actId="47"/>
        <pc:sldMkLst>
          <pc:docMk/>
          <pc:sldMk cId="2357298143" sldId="267"/>
        </pc:sldMkLst>
      </pc:sldChg>
      <pc:sldChg chg="addSp modSp add mod ord">
        <pc:chgData name="Maher Alqarra" userId="81703c0c110a5f03" providerId="LiveId" clId="{62F15528-6ABD-4B3B-8FA9-687E9162CFF3}" dt="2024-03-05T22:54:49.295" v="407" actId="1076"/>
        <pc:sldMkLst>
          <pc:docMk/>
          <pc:sldMk cId="2978791653" sldId="267"/>
        </pc:sldMkLst>
        <pc:spChg chg="mod">
          <ac:chgData name="Maher Alqarra" userId="81703c0c110a5f03" providerId="LiveId" clId="{62F15528-6ABD-4B3B-8FA9-687E9162CFF3}" dt="2024-03-05T22:54:41.856" v="405" actId="1076"/>
          <ac:spMkLst>
            <pc:docMk/>
            <pc:sldMk cId="2978791653" sldId="267"/>
            <ac:spMk id="2" creationId="{5C99909C-402E-2366-10EF-772B3BAACD87}"/>
          </ac:spMkLst>
        </pc:spChg>
        <pc:graphicFrameChg chg="add mod modGraphic">
          <ac:chgData name="Maher Alqarra" userId="81703c0c110a5f03" providerId="LiveId" clId="{62F15528-6ABD-4B3B-8FA9-687E9162CFF3}" dt="2024-03-05T22:54:49.295" v="407" actId="1076"/>
          <ac:graphicFrameMkLst>
            <pc:docMk/>
            <pc:sldMk cId="2978791653" sldId="267"/>
            <ac:graphicFrameMk id="4" creationId="{14BDF8D7-84DC-3856-E52E-AF03DE5425B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6DD4-AF3D-0F56-B21F-5C511B7C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F6F36-F6D9-0686-51FC-CF42A9882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71F01-5CF1-C4F3-0D56-BE0A6AEC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20E7-B462-5837-3195-2E00F058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9455-856C-B636-9718-77A3E26B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E7BF-BCAB-DAF7-FD46-0FB0282E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056CB-8C07-B602-7004-798926777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2A9ED-5FD5-447D-CAEF-12845AF4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116C2-7753-0EFC-4E01-D99F4B5D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5398-5252-3805-157E-E0697A11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FE2AE-E29B-C0E5-5FB5-F8FE7CBB0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D3241-79E9-21A7-F474-379128B68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FA38-8C0C-571A-6855-6615D628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BF83-8C6C-377B-D7AE-9BBAF58E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684E0-699F-CBE6-21F6-71F9B384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B7B0-75AD-EBF6-77BC-4B149DA5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9D03-FCC7-5AB4-0AA2-3F0EEA39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03ED-97CF-5544-D7F3-5B3D251D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42B0-A248-9DE7-12BB-A17E1E04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1300-AC5D-4294-2729-070B03AB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CCA0-228B-FB06-D654-F9A80D31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4450F-E55E-58D0-3F4C-61C7A5AC5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D6FAC-AEE0-1E14-AC8B-BBFF1E3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D863-6A1E-D4C5-1479-7F707DEB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1B5D-A2B4-887E-1BDC-A5E70A63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0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AA82-2199-3548-02A3-9ED1DDBC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00AC-C662-A378-FC1F-FEDD5DD8D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BADC-B20D-5290-A027-0C0B7FFE6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0272-25BF-F9A4-6849-BFAB4E1D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F2196-2A6A-A1F4-A073-B253E696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93431-9336-459D-6573-885D53A7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4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F82C-B850-2727-14A0-29EBA884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D8E81-F788-2F4E-8907-BF7EEC27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22468-27DA-2D2E-346C-B747E00B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A8157-73F7-3CB1-00D4-0343962D1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07A0F-9328-2558-8CAB-045F568D2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4E01D-3BF8-1B29-E419-D222B1F3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D6343-49BD-1831-9578-AEC6F17D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CB615-34ED-4311-BAF7-2BA4CD50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8137-A93C-51C8-4375-B28D734D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2452A-EB24-3332-5531-E8730709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6FC8F-D166-811F-9F08-6E37E3CF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256B6-44FE-E69D-0C74-E56DEED9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02AC4-8A7B-CB62-100F-52F876FD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5F036-E818-86B7-DF9E-CB9BBD1B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E103B-5C53-A730-DAE1-C159C33F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5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50DF-6FF4-85C4-EF1F-EB6E22A8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6AB3-1ACB-D860-B441-0C76B62F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C83B1-29DC-DBA1-5622-984689454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1DB9A-AEA3-9E3C-3065-27EE9F73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F3735-2FE9-6C64-2E8B-3ABA62E4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AD591-936B-30F7-A31A-3C811CE1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D3A3-2B40-E261-03E9-0C432617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4D686-26CD-3331-ECEF-21E954909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06A05-5526-1804-BC66-931FC0373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F1E8E-22FF-4146-B424-D5C00AF0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13959-8189-F60E-0B6F-1E6A5EA1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F3F93-DB65-E28B-D4FB-6375EE93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58A9E-B64F-63DF-9308-E586033B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94774-3739-4F7A-FB54-B6173C7A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7E49-2713-2A40-D196-F760CEFBA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6219-E6C4-487B-954F-836E2430B63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21556-E8CB-10FA-2162-9DF828B66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E409F-9060-69F7-9807-9E68FFD9E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B6592-5610-36CC-E1E6-D4247F17F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1E5D8-D49C-9AB3-3DD2-71EA2B3EF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99909C-402E-2366-10EF-772B3BAACD87}"/>
              </a:ext>
            </a:extLst>
          </p:cNvPr>
          <p:cNvSpPr txBox="1"/>
          <p:nvPr/>
        </p:nvSpPr>
        <p:spPr>
          <a:xfrm>
            <a:off x="1152143" y="365759"/>
            <a:ext cx="9646920" cy="5242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Predictive Modeling for Financial Failure</a:t>
            </a:r>
            <a:endParaRPr lang="en-US" dirty="0">
              <a:solidFill>
                <a:schemeClr val="bg1"/>
              </a:solidFill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</a:t>
            </a: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endParaRPr lang="en-US" b="1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endParaRPr lang="en-US" sz="2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endParaRPr lang="en-US" sz="2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</a:t>
            </a:r>
            <a:endParaRPr lang="en-US" sz="2000" b="1" kern="1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Piro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Dhimitri</a:t>
            </a:r>
            <a:endParaRPr lang="en-US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 April 2024</a:t>
            </a:r>
            <a:endParaRPr lang="en-US" sz="1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BDF8D7-84DC-3856-E52E-AF03DE542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92261"/>
              </p:ext>
            </p:extLst>
          </p:nvPr>
        </p:nvGraphicFramePr>
        <p:xfrm>
          <a:off x="2843530" y="2840066"/>
          <a:ext cx="626414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8238">
                  <a:extLst>
                    <a:ext uri="{9D8B030D-6E8A-4147-A177-3AD203B41FA5}">
                      <a16:colId xmlns:a16="http://schemas.microsoft.com/office/drawing/2014/main" val="958454498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3202602695"/>
                    </a:ext>
                  </a:extLst>
                </a:gridCol>
                <a:gridCol w="2130805">
                  <a:extLst>
                    <a:ext uri="{9D8B030D-6E8A-4147-A177-3AD203B41FA5}">
                      <a16:colId xmlns:a16="http://schemas.microsoft.com/office/drawing/2014/main" val="141568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Aayush </a:t>
                      </a: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effectLst/>
                        </a:rPr>
                        <a:t>Chhaperwal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 Lun Wu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Jash Bikash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33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Johnny Nguyen 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Maher Alqarra 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0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79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6390F-5733-D935-BF88-959B9A3E7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C8334-E9A0-3F42-7434-6F344598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0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9BE4D7-3BFA-EC84-AC1F-598D0951867A}"/>
              </a:ext>
            </a:extLst>
          </p:cNvPr>
          <p:cNvSpPr txBox="1"/>
          <p:nvPr/>
        </p:nvSpPr>
        <p:spPr>
          <a:xfrm>
            <a:off x="500743" y="1054821"/>
            <a:ext cx="61569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2"/>
                </a:solidFill>
                <a:effectLst/>
                <a:latin typeface="Söhne"/>
              </a:rPr>
              <a:t>The Results:</a:t>
            </a:r>
          </a:p>
          <a:p>
            <a:endParaRPr lang="en-US" sz="18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Linear Regression (LR) Results: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70CF32-8E9C-7B4E-8B85-6A3CDAEA6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1" y="2301230"/>
            <a:ext cx="3715955" cy="3768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333EF3-7CF8-39C3-ADCA-828B783BB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641" y="2301229"/>
            <a:ext cx="3800426" cy="3768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D9BB0E-338D-E441-7C69-060D7ED89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263" y="2301229"/>
            <a:ext cx="3492796" cy="3768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CAA9DC-58EF-8343-BBBB-273CFC273D43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0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6390F-5733-D935-BF88-959B9A3E7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C8334-E9A0-3F42-7434-6F344598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44"/>
            <a:ext cx="12192000" cy="6940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9BE4D7-3BFA-EC84-AC1F-598D0951867A}"/>
              </a:ext>
            </a:extLst>
          </p:cNvPr>
          <p:cNvSpPr txBox="1"/>
          <p:nvPr/>
        </p:nvSpPr>
        <p:spPr>
          <a:xfrm>
            <a:off x="377952" y="952080"/>
            <a:ext cx="6269736" cy="443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2"/>
                </a:solidFill>
                <a:effectLst/>
                <a:latin typeface="Söhne"/>
              </a:rPr>
              <a:t>   The Results:</a:t>
            </a:r>
          </a:p>
          <a:p>
            <a:endParaRPr lang="en-US" sz="18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Decision Tree  Analysis: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provided valuable insights into the hierarchical structure of the data and the decision-making process.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Visualization of the decision tree facilitated interpretation of key factors influencing financial failure prediction.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Examination of branches and nodes identified significant variables, refining the predictive model.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AA9DC-58EF-8343-BBBB-273CFC273D43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69C25-0D01-EB12-8E62-B979A3F9C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712" y="1682496"/>
            <a:ext cx="4974336" cy="4271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836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4AFFF-79C8-AD07-1119-87634E38A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886A10-6518-ADFE-7DF5-D8C0D839A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8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811610-2500-74A9-A00D-709F3190267B}"/>
              </a:ext>
            </a:extLst>
          </p:cNvPr>
          <p:cNvSpPr txBox="1"/>
          <p:nvPr/>
        </p:nvSpPr>
        <p:spPr>
          <a:xfrm>
            <a:off x="868680" y="630936"/>
            <a:ext cx="10021824" cy="487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Implementation Overview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Machine Learning and Neural Networks: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Leveraged for predictive modeling and analysis.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Linear Regression: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Utilized for establishing predictive relationships between variables.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TensorFlow: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Employed for implementing neural networks and deep learning models.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Flask Framework: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Overview of Flask for web application development.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JavaScript: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Role in dynamic interactions and data visualization.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SQL Databases: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Storage and retrieval of data for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A00C0-1811-6324-C7A6-3E194F83D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224" y="4400016"/>
            <a:ext cx="3729838" cy="2191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‪Google Is About to Supercharge Its TensorFlow Open Source AI | WIRED‬‏">
            <a:extLst>
              <a:ext uri="{FF2B5EF4-FFF2-40B4-BE49-F238E27FC236}">
                <a16:creationId xmlns:a16="http://schemas.microsoft.com/office/drawing/2014/main" id="{33A21D1E-0833-8FE3-FE49-DE649A136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440" y="427958"/>
            <a:ext cx="1883622" cy="14108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Is Artificial Intelligence our future? Ch 6. Deep Neural Networks — Steemit">
            <a:extLst>
              <a:ext uri="{FF2B5EF4-FFF2-40B4-BE49-F238E27FC236}">
                <a16:creationId xmlns:a16="http://schemas.microsoft.com/office/drawing/2014/main" id="{3DBDDCD7-389E-0081-A6C5-3A90E1705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987" y="2167597"/>
            <a:ext cx="2505075" cy="181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6E1B2B-9171-0D53-E9E1-08D51DE2EE46}"/>
              </a:ext>
            </a:extLst>
          </p:cNvPr>
          <p:cNvSpPr txBox="1"/>
          <p:nvPr/>
        </p:nvSpPr>
        <p:spPr>
          <a:xfrm>
            <a:off x="3582924" y="141530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7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C7DC0-08C5-533A-5D12-B1C157ED7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9E908-FA49-0562-62E3-F94B8836B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" y="-91440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3B6310-C263-82D3-3175-41C4EF0699A6}"/>
              </a:ext>
            </a:extLst>
          </p:cNvPr>
          <p:cNvSpPr txBox="1"/>
          <p:nvPr/>
        </p:nvSpPr>
        <p:spPr>
          <a:xfrm>
            <a:off x="615261" y="517724"/>
            <a:ext cx="10579608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Söhne"/>
            </a:endParaRPr>
          </a:p>
          <a:p>
            <a:r>
              <a:rPr lang="en-US" sz="2400" b="1" dirty="0">
                <a:solidFill>
                  <a:schemeClr val="accent2"/>
                </a:solidFill>
                <a:latin typeface="Söhne"/>
              </a:rPr>
              <a:t>Summary: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Comparison with Historical Models (e.g., Altman's Model)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The advancements and improvements achieved with artificial neural networks compared to traditional models.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Practical Implications for Businesses and Investors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Importance of implementing predictive models to mitigate financial risks.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Future Research Directions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Trying to reach more accurate results through</a:t>
            </a:r>
            <a:r>
              <a:rPr lang="ar-SA" sz="20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öhne"/>
              </a:rPr>
              <a:t>Providing the network with more data to help it in the training process more accurately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Research for other financial indicators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BC7E7-CAF3-5F55-C306-9142DFFD6FE0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2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1C0DA-7F70-3660-0080-F2D3C14FB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F369F-3D22-A975-DC04-C4A40FB92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pic>
        <p:nvPicPr>
          <p:cNvPr id="2050" name="Picture 2" descr="Giving Thanks for Critical Infrastructure and Security Staff and Why  Cybersecurity Is a National Priority - Anacomp Inc.">
            <a:extLst>
              <a:ext uri="{FF2B5EF4-FFF2-40B4-BE49-F238E27FC236}">
                <a16:creationId xmlns:a16="http://schemas.microsoft.com/office/drawing/2014/main" id="{370DA4E4-CE4A-53E1-9D6C-DD49FDB54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6464"/>
            <a:ext cx="12192000" cy="34930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35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A6B09A-BE7D-AEAF-388C-29FBE4B68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9EC313-838A-BAFA-AFAD-BF8E05A1C879}"/>
              </a:ext>
            </a:extLst>
          </p:cNvPr>
          <p:cNvSpPr txBox="1"/>
          <p:nvPr/>
        </p:nvSpPr>
        <p:spPr>
          <a:xfrm>
            <a:off x="414529" y="613964"/>
            <a:ext cx="63819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accent2"/>
                </a:solidFill>
              </a:rPr>
              <a:t>Introduction:</a:t>
            </a: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Importance of Predicting Financial Failure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Financial failure has significant negative impacts on economies and businesses.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Impact on Economies and Businesses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Historical cases like Lehman Brothers ($ 691 B) and Silicon Valley Bank ($ 209 b) demonstrate the widespread consequences.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F5BE8567-00CC-7704-3DDE-C43EA7CC0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549" y="1764965"/>
            <a:ext cx="4397777" cy="3596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19AD92-92DD-57A9-89C3-23B92A990C71}"/>
              </a:ext>
            </a:extLst>
          </p:cNvPr>
          <p:cNvSpPr txBox="1"/>
          <p:nvPr/>
        </p:nvSpPr>
        <p:spPr>
          <a:xfrm>
            <a:off x="7502925" y="5472535"/>
            <a:ext cx="3621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Most companies went bankrupt in the last two decades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797-2019-C1FC-AA7C-DBBD4DB9BAA7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4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A445E-389E-61FE-AEE5-3151ADC38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FC1D6-B4DA-3798-8D1D-7442CD7F3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148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6F00F2-9A96-3E18-A886-B773D2F6DE7C}"/>
              </a:ext>
            </a:extLst>
          </p:cNvPr>
          <p:cNvSpPr txBox="1"/>
          <p:nvPr/>
        </p:nvSpPr>
        <p:spPr>
          <a:xfrm>
            <a:off x="539857" y="644132"/>
            <a:ext cx="11112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Historical Context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Evolution of Financial Failure Prediction Models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From the Beavers model in 1966 to Altman Z-Score model in 1968.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Various models have been developed to predict financial failure.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3CA68-67B1-B812-21A0-D60F62DC75C6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Altman’s Z-Score Model - Diagram">
            <a:extLst>
              <a:ext uri="{FF2B5EF4-FFF2-40B4-BE49-F238E27FC236}">
                <a16:creationId xmlns:a16="http://schemas.microsoft.com/office/drawing/2014/main" id="{0C5E7BE5-D0C7-1F3E-A60D-11ED2A5E7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786021"/>
            <a:ext cx="4047744" cy="215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DDD47-55DF-9FDF-6F6F-718D4E99529E}"/>
              </a:ext>
            </a:extLst>
          </p:cNvPr>
          <p:cNvSpPr txBox="1"/>
          <p:nvPr/>
        </p:nvSpPr>
        <p:spPr>
          <a:xfrm>
            <a:off x="539857" y="2685437"/>
            <a:ext cx="6860687" cy="323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Altman's Z-Score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Predicts business bankruptcy within two years.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Three different Z-scores for different business types.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72 % accuracy in predicting bankruptcy two years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6 % false positives.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False positives are higher (15-20%) when predicting bankruptcy one year in advance.</a:t>
            </a:r>
          </a:p>
        </p:txBody>
      </p:sp>
    </p:spTree>
    <p:extLst>
      <p:ext uri="{BB962C8B-B14F-4D97-AF65-F5344CB8AC3E}">
        <p14:creationId xmlns:p14="http://schemas.microsoft.com/office/powerpoint/2010/main" val="250295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1C63E-D685-91A7-F1C8-5EEBAE9E3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CB0D3-8E7F-AF67-AAAA-DBA3C21DF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52414A-F6BE-790E-856E-38F1690CF0A0}"/>
              </a:ext>
            </a:extLst>
          </p:cNvPr>
          <p:cNvSpPr txBox="1"/>
          <p:nvPr/>
        </p:nvSpPr>
        <p:spPr>
          <a:xfrm>
            <a:off x="568452" y="614721"/>
            <a:ext cx="11055096" cy="2633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Problem Statement: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Consequences of Financial Failure: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Economic downturn, job losses, market instability.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Historical Cases: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Lehman Brothers, Washington Mutual, Silicon Valley Bank</a:t>
            </a:r>
          </a:p>
          <a:p>
            <a:pPr>
              <a:lnSpc>
                <a:spcPct val="125000"/>
              </a:lnSpc>
            </a:pPr>
            <a:r>
              <a:rPr lang="en-US" sz="2000" dirty="0">
                <a:solidFill>
                  <a:schemeClr val="bg1"/>
                </a:solidFill>
              </a:rPr>
              <a:t>Notable examples of financial failure and bankruptcy.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CAA8A-67B3-8A12-10DA-940E0EBB1D2A}"/>
              </a:ext>
            </a:extLst>
          </p:cNvPr>
          <p:cNvSpPr txBox="1"/>
          <p:nvPr/>
        </p:nvSpPr>
        <p:spPr>
          <a:xfrm>
            <a:off x="3799332" y="214611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5" name="Picture 4" descr="A graph of a graph showing the amount of time&#10;&#10;Description automatically generated with medium confidence">
            <a:extLst>
              <a:ext uri="{FF2B5EF4-FFF2-40B4-BE49-F238E27FC236}">
                <a16:creationId xmlns:a16="http://schemas.microsoft.com/office/drawing/2014/main" id="{BC4A8EBF-FBCE-4CD0-174F-9D412600E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76" y="3429000"/>
            <a:ext cx="7004304" cy="2899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EC77D-2230-1B40-B003-57F601D64CDE}"/>
              </a:ext>
            </a:extLst>
          </p:cNvPr>
          <p:cNvSpPr txBox="1"/>
          <p:nvPr/>
        </p:nvSpPr>
        <p:spPr>
          <a:xfrm>
            <a:off x="2702052" y="6439376"/>
            <a:ext cx="598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number of companies that filed for bankruptcy from the year 2005 to 2023</a:t>
            </a:r>
          </a:p>
        </p:txBody>
      </p:sp>
    </p:spTree>
    <p:extLst>
      <p:ext uri="{BB962C8B-B14F-4D97-AF65-F5344CB8AC3E}">
        <p14:creationId xmlns:p14="http://schemas.microsoft.com/office/powerpoint/2010/main" val="221776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1C63E-D685-91A7-F1C8-5EEBAE9E3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CB0D3-8E7F-AF67-AAAA-DBA3C21DF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52414A-F6BE-790E-856E-38F1690CF0A0}"/>
              </a:ext>
            </a:extLst>
          </p:cNvPr>
          <p:cNvSpPr txBox="1"/>
          <p:nvPr/>
        </p:nvSpPr>
        <p:spPr>
          <a:xfrm>
            <a:off x="568452" y="825033"/>
            <a:ext cx="11055096" cy="4767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Problem Statement: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Consequences of Financial Failure: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Economic downturn, job losses, market instability.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Historical Cases: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Lehman Brothers, Washington Mutual, Silicon Valley Bank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Notable examples of financial failure and bankruptcy.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Economic Impacts: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Unemployment, Market Fluctuations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Financial failures of large companies have far-reaching effects on employment and market stability.</a:t>
            </a:r>
            <a:endParaRPr lang="en-US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CAA8A-67B3-8A12-10DA-940E0EBB1D2A}"/>
              </a:ext>
            </a:extLst>
          </p:cNvPr>
          <p:cNvSpPr txBox="1"/>
          <p:nvPr/>
        </p:nvSpPr>
        <p:spPr>
          <a:xfrm>
            <a:off x="3799332" y="214611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8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5A50A-0C9B-6C39-F0C0-0DAE8E396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039A7-9663-83DE-DA6F-F7E727CF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2A307A-1BC8-D6DE-1059-37869E398E3C}"/>
              </a:ext>
            </a:extLst>
          </p:cNvPr>
          <p:cNvSpPr txBox="1"/>
          <p:nvPr/>
        </p:nvSpPr>
        <p:spPr>
          <a:xfrm>
            <a:off x="725206" y="403839"/>
            <a:ext cx="10741588" cy="5541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2"/>
                </a:solidFill>
              </a:rPr>
              <a:t>Project Overview</a:t>
            </a:r>
          </a:p>
          <a:p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Prediction Models: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Artificial Neural Networks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Linear Regression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 Tree</a:t>
            </a:r>
            <a:endParaRPr lang="ar-SA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Tools Used: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ML,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Tensorflow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Flask, JavaScript, SQL databases.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Sample Size: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200 Canadian companies listed on the Canadian stock market</a:t>
            </a:r>
            <a:endParaRPr lang="ar-SA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8" name="Picture 4" descr="Curiosities in Machine Learning — Neural Network | by D. Sigdel | TEACH ME  CODES">
            <a:extLst>
              <a:ext uri="{FF2B5EF4-FFF2-40B4-BE49-F238E27FC236}">
                <a16:creationId xmlns:a16="http://schemas.microsoft.com/office/drawing/2014/main" id="{A437B0AE-AE46-71D7-C3C4-DE83F75BA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37" y="732652"/>
            <a:ext cx="4621857" cy="30802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D01ACB-CA56-F18E-CDDF-8ABAB5AA10F1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82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36FDA-1680-1475-1637-403CD985F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CA8F4-C9A5-D108-C30D-8861F1C13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082283-1CAA-CA64-1B05-E8ABE2E2CCAE}"/>
              </a:ext>
            </a:extLst>
          </p:cNvPr>
          <p:cNvSpPr txBox="1"/>
          <p:nvPr/>
        </p:nvSpPr>
        <p:spPr>
          <a:xfrm>
            <a:off x="568452" y="666280"/>
            <a:ext cx="11055096" cy="5223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Objectives of the project:</a:t>
            </a:r>
          </a:p>
          <a:p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Main Objective: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Developing a Model for Predicting Financial Failure using Artificial Neural Networks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Sub-Objectives: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Reviewing AI applications in financial failure prediction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accuracy of proposed model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Identifying optimal financial indicators combination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Providing recommendations for mitigating financial failure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49350-1BAD-25EC-5925-1BF63A05B01B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9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825EE-BB4B-78BC-B16F-5E315B50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974E55-81D5-C30B-B10E-2BF9029D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CAA302-4C69-AFA7-88F0-7AEC2D5408F5}"/>
              </a:ext>
            </a:extLst>
          </p:cNvPr>
          <p:cNvSpPr txBox="1"/>
          <p:nvPr/>
        </p:nvSpPr>
        <p:spPr>
          <a:xfrm>
            <a:off x="568452" y="371886"/>
            <a:ext cx="64767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Söhne"/>
            </a:endParaRPr>
          </a:p>
          <a:p>
            <a:r>
              <a:rPr lang="en-US" sz="2400" b="1" i="0" dirty="0">
                <a:solidFill>
                  <a:schemeClr val="accent2"/>
                </a:solidFill>
                <a:effectLst/>
                <a:latin typeface="Söhne"/>
              </a:rPr>
              <a:t>The Results:</a:t>
            </a:r>
          </a:p>
          <a:p>
            <a:endParaRPr lang="en-US" sz="20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chemeClr val="bg1"/>
                </a:solidFill>
                <a:effectLst/>
                <a:latin typeface="Söhne"/>
              </a:rPr>
              <a:t>Accuracy Rates of Neural Networks vs. Other Models: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Neural network (NN) Results: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chemeClr val="bg1"/>
                </a:solidFill>
                <a:effectLst/>
                <a:latin typeface="Söhne"/>
              </a:rPr>
              <a:t>Artificial neural networks demonstrated a 96.53% accuracy rate.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16B07-99BD-6C7C-ACB9-AD50C7407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34" y="1109902"/>
            <a:ext cx="4655283" cy="14323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05CE46-74B7-3036-3FEB-79FF62FA9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82" y="3063240"/>
            <a:ext cx="7141036" cy="3043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C72E97-4ACE-B22D-8E22-5DB147496681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88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A3E7A-86A0-B387-DC1A-3105A9B81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5B32D5-EEE6-641C-699D-FABA5A41B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148"/>
            <a:ext cx="12192000" cy="6940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8D7B66-7A50-1E52-D5BF-C57FEB629AA2}"/>
              </a:ext>
            </a:extLst>
          </p:cNvPr>
          <p:cNvSpPr txBox="1"/>
          <p:nvPr/>
        </p:nvSpPr>
        <p:spPr>
          <a:xfrm>
            <a:off x="624884" y="877003"/>
            <a:ext cx="8553951" cy="5536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2"/>
                </a:solidFill>
                <a:effectLst/>
                <a:latin typeface="Söhne"/>
              </a:rPr>
              <a:t>The Results:</a:t>
            </a:r>
          </a:p>
          <a:p>
            <a:endParaRPr lang="en-US" sz="1800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i="0" dirty="0">
                <a:solidFill>
                  <a:schemeClr val="bg1"/>
                </a:solidFill>
                <a:effectLst/>
                <a:latin typeface="Söhne"/>
              </a:rPr>
              <a:t>Accuracy Rates of Neural Networks vs. Other Models: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öhne"/>
              </a:rPr>
              <a:t>Linear Regression (LR) Results:</a:t>
            </a:r>
          </a:p>
          <a:p>
            <a:endParaRPr lang="en-US" sz="1800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Söhne"/>
              </a:rPr>
              <a:t>Mean Absolute Error (MAE): 4.81</a:t>
            </a:r>
          </a:p>
          <a:p>
            <a:pPr marL="742950" lvl="1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Measures average prediction error. Lower values indicate better accuracy.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Söhne"/>
              </a:rPr>
              <a:t>Mean Squared Error (MSE): 400.50</a:t>
            </a:r>
          </a:p>
          <a:p>
            <a:pPr marL="742950" lvl="1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Measures average squared prediction error. Lower values indicate better accuracy.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Söhne"/>
              </a:rPr>
              <a:t>R-squared: 0.50</a:t>
            </a:r>
          </a:p>
          <a:p>
            <a:pPr marL="742950" lvl="1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Indicates how well the model fits the data. Higher values indicate better fit.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Söhne"/>
              </a:rPr>
              <a:t>Root Mean Squared Error (RMSE): 20.01</a:t>
            </a:r>
          </a:p>
          <a:p>
            <a:pPr marL="742950" lvl="1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Measures average prediction error. Lower values indicate better accuracy.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Söhne"/>
              </a:rPr>
              <a:t>Standard Deviation: 19.91</a:t>
            </a:r>
          </a:p>
          <a:p>
            <a:pPr marL="742950" lvl="1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Measures variability of prediction errors. Lower values indicate more consistent predictions.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DE2321-8AE2-800B-C1C1-183CB5E71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28" y="877003"/>
            <a:ext cx="3799157" cy="1609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CA3C21-9236-5986-5378-D7C2DE59A1A3}"/>
              </a:ext>
            </a:extLst>
          </p:cNvPr>
          <p:cNvSpPr txBox="1"/>
          <p:nvPr/>
        </p:nvSpPr>
        <p:spPr>
          <a:xfrm>
            <a:off x="3837432" y="188849"/>
            <a:ext cx="45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Predictive Modeling for Financial Failure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5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753</Words>
  <Application>Microsoft Macintosh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Söhne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 Alqarra</dc:creator>
  <cp:lastModifiedBy>Jash Bikash</cp:lastModifiedBy>
  <cp:revision>8</cp:revision>
  <dcterms:created xsi:type="dcterms:W3CDTF">2024-03-04T15:48:25Z</dcterms:created>
  <dcterms:modified xsi:type="dcterms:W3CDTF">2024-04-25T00:12:22Z</dcterms:modified>
</cp:coreProperties>
</file>