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r Alqarra" userId="81703c0c110a5f03" providerId="LiveId" clId="{62F15528-6ABD-4B3B-8FA9-687E9162CFF3}"/>
    <pc:docChg chg="custSel addSld delSld modSld">
      <pc:chgData name="Maher Alqarra" userId="81703c0c110a5f03" providerId="LiveId" clId="{62F15528-6ABD-4B3B-8FA9-687E9162CFF3}" dt="2024-03-04T19:21:26.164" v="22"/>
      <pc:docMkLst>
        <pc:docMk/>
      </pc:docMkLst>
      <pc:sldChg chg="addSp delSp modSp new mod">
        <pc:chgData name="Maher Alqarra" userId="81703c0c110a5f03" providerId="LiveId" clId="{62F15528-6ABD-4B3B-8FA9-687E9162CFF3}" dt="2024-03-04T19:21:14.439" v="15" actId="14100"/>
        <pc:sldMkLst>
          <pc:docMk/>
          <pc:sldMk cId="742347494" sldId="256"/>
        </pc:sldMkLst>
        <pc:spChg chg="del">
          <ac:chgData name="Maher Alqarra" userId="81703c0c110a5f03" providerId="LiveId" clId="{62F15528-6ABD-4B3B-8FA9-687E9162CFF3}" dt="2024-03-04T15:48:30.029" v="1" actId="478"/>
          <ac:spMkLst>
            <pc:docMk/>
            <pc:sldMk cId="742347494" sldId="256"/>
            <ac:spMk id="2" creationId="{2205460A-B9F1-0E83-A46A-0CF6658192D2}"/>
          </ac:spMkLst>
        </pc:spChg>
        <pc:spChg chg="del">
          <ac:chgData name="Maher Alqarra" userId="81703c0c110a5f03" providerId="LiveId" clId="{62F15528-6ABD-4B3B-8FA9-687E9162CFF3}" dt="2024-03-04T15:48:31.717" v="2" actId="478"/>
          <ac:spMkLst>
            <pc:docMk/>
            <pc:sldMk cId="742347494" sldId="256"/>
            <ac:spMk id="3" creationId="{859447BC-FDC5-006E-4022-5013FDD55EA7}"/>
          </ac:spMkLst>
        </pc:spChg>
        <pc:picChg chg="add mod">
          <ac:chgData name="Maher Alqarra" userId="81703c0c110a5f03" providerId="LiveId" clId="{62F15528-6ABD-4B3B-8FA9-687E9162CFF3}" dt="2024-03-04T19:21:14.439" v="15" actId="14100"/>
          <ac:picMkLst>
            <pc:docMk/>
            <pc:sldMk cId="742347494" sldId="256"/>
            <ac:picMk id="3" creationId="{79A6B09A-BE7D-AEAF-388C-29FBE4B68C18}"/>
          </ac:picMkLst>
        </pc:picChg>
      </pc:sldChg>
      <pc:sldChg chg="add del">
        <pc:chgData name="Maher Alqarra" userId="81703c0c110a5f03" providerId="LiveId" clId="{62F15528-6ABD-4B3B-8FA9-687E9162CFF3}" dt="2024-03-04T19:21:16.945" v="16" actId="47"/>
        <pc:sldMkLst>
          <pc:docMk/>
          <pc:sldMk cId="306361559" sldId="257"/>
        </pc:sldMkLst>
      </pc:sldChg>
      <pc:sldChg chg="new del">
        <pc:chgData name="Maher Alqarra" userId="81703c0c110a5f03" providerId="LiveId" clId="{62F15528-6ABD-4B3B-8FA9-687E9162CFF3}" dt="2024-03-04T19:21:00.359" v="12" actId="2696"/>
        <pc:sldMkLst>
          <pc:docMk/>
          <pc:sldMk cId="2070514234" sldId="257"/>
        </pc:sldMkLst>
      </pc:sldChg>
      <pc:sldChg chg="add">
        <pc:chgData name="Maher Alqarra" userId="81703c0c110a5f03" providerId="LiveId" clId="{62F15528-6ABD-4B3B-8FA9-687E9162CFF3}" dt="2024-03-04T19:21:25.141" v="18"/>
        <pc:sldMkLst>
          <pc:docMk/>
          <pc:sldMk cId="3098824939" sldId="257"/>
        </pc:sldMkLst>
      </pc:sldChg>
      <pc:sldChg chg="add del">
        <pc:chgData name="Maher Alqarra" userId="81703c0c110a5f03" providerId="LiveId" clId="{62F15528-6ABD-4B3B-8FA9-687E9162CFF3}" dt="2024-03-04T19:21:18.002" v="17" actId="47"/>
        <pc:sldMkLst>
          <pc:docMk/>
          <pc:sldMk cId="1257477695" sldId="258"/>
        </pc:sldMkLst>
      </pc:sldChg>
      <pc:sldChg chg="add">
        <pc:chgData name="Maher Alqarra" userId="81703c0c110a5f03" providerId="LiveId" clId="{62F15528-6ABD-4B3B-8FA9-687E9162CFF3}" dt="2024-03-04T19:21:25.569" v="19"/>
        <pc:sldMkLst>
          <pc:docMk/>
          <pc:sldMk cId="2502954960" sldId="258"/>
        </pc:sldMkLst>
      </pc:sldChg>
      <pc:sldChg chg="add">
        <pc:chgData name="Maher Alqarra" userId="81703c0c110a5f03" providerId="LiveId" clId="{62F15528-6ABD-4B3B-8FA9-687E9162CFF3}" dt="2024-03-04T19:21:25.793" v="20"/>
        <pc:sldMkLst>
          <pc:docMk/>
          <pc:sldMk cId="4064793766" sldId="259"/>
        </pc:sldMkLst>
      </pc:sldChg>
      <pc:sldChg chg="add">
        <pc:chgData name="Maher Alqarra" userId="81703c0c110a5f03" providerId="LiveId" clId="{62F15528-6ABD-4B3B-8FA9-687E9162CFF3}" dt="2024-03-04T19:21:25.996" v="21"/>
        <pc:sldMkLst>
          <pc:docMk/>
          <pc:sldMk cId="4091885840" sldId="260"/>
        </pc:sldMkLst>
      </pc:sldChg>
      <pc:sldChg chg="add">
        <pc:chgData name="Maher Alqarra" userId="81703c0c110a5f03" providerId="LiveId" clId="{62F15528-6ABD-4B3B-8FA9-687E9162CFF3}" dt="2024-03-04T19:21:26.164" v="22"/>
        <pc:sldMkLst>
          <pc:docMk/>
          <pc:sldMk cId="214088996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6DD4-AF3D-0F56-B21F-5C511B7C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F6F36-F6D9-0686-51FC-CF42A988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1F01-5CF1-C4F3-0D56-BE0A6AEC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20E7-B462-5837-3195-2E00F058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9455-856C-B636-9718-77A3E26B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E7BF-BCAB-DAF7-FD46-0FB0282E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056CB-8C07-B602-7004-79892677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2A9ED-5FD5-447D-CAEF-12845AF4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116C2-7753-0EFC-4E01-D99F4B5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5398-5252-3805-157E-E0697A11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FE2AE-E29B-C0E5-5FB5-F8FE7CBB0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D3241-79E9-21A7-F474-379128B6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FA38-8C0C-571A-6855-6615D628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BF83-8C6C-377B-D7AE-9BBAF58E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84E0-699F-CBE6-21F6-71F9B384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B7B0-75AD-EBF6-77BC-4B149DA5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9D03-FCC7-5AB4-0AA2-3F0EEA39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03ED-97CF-5544-D7F3-5B3D251D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42B0-A248-9DE7-12BB-A17E1E04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1300-AC5D-4294-2729-070B03AB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CA0-228B-FB06-D654-F9A80D31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4450F-E55E-58D0-3F4C-61C7A5AC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D6FAC-AEE0-1E14-AC8B-BBFF1E3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D863-6A1E-D4C5-1479-7F707DEB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1B5D-A2B4-887E-1BDC-A5E70A63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0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AA82-2199-3548-02A3-9ED1DDBC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00AC-C662-A378-FC1F-FEDD5DD8D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BADC-B20D-5290-A027-0C0B7FFE6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0272-25BF-F9A4-6849-BFAB4E1D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2196-2A6A-A1F4-A073-B253E696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93431-9336-459D-6573-885D53A7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F82C-B850-2727-14A0-29EBA884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D8E81-F788-2F4E-8907-BF7EEC27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22468-27DA-2D2E-346C-B747E00B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A8157-73F7-3CB1-00D4-0343962D1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07A0F-9328-2558-8CAB-045F568D2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4E01D-3BF8-1B29-E419-D222B1F3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D6343-49BD-1831-9578-AEC6F17D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CB615-34ED-4311-BAF7-2BA4CD50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8137-A93C-51C8-4375-B28D734D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2452A-EB24-3332-5531-E8730709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FC8F-D166-811F-9F08-6E37E3CF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256B6-44FE-E69D-0C74-E56DEED9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02AC4-8A7B-CB62-100F-52F876FD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F036-E818-86B7-DF9E-CB9BBD1B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E103B-5C53-A730-DAE1-C159C33F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50DF-6FF4-85C4-EF1F-EB6E22A8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6AB3-1ACB-D860-B441-0C76B62F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C83B1-29DC-DBA1-5622-984689454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1DB9A-AEA3-9E3C-3065-27EE9F73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F3735-2FE9-6C64-2E8B-3ABA62E4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AD591-936B-30F7-A31A-3C811CE1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D3A3-2B40-E261-03E9-0C432617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4D686-26CD-3331-ECEF-21E954909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6A05-5526-1804-BC66-931FC0373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F1E8E-22FF-4146-B424-D5C00AF0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13959-8189-F60E-0B6F-1E6A5EA1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3F93-DB65-E28B-D4FB-6375EE93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58A9E-B64F-63DF-9308-E586033B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94774-3739-4F7A-FB54-B6173C7A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7E49-2713-2A40-D196-F760CEFBA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6219-E6C4-487B-954F-836E2430B63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21556-E8CB-10FA-2162-9DF828B66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409F-9060-69F7-9807-9E68FFD9E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6B09A-BE7D-AEAF-388C-29FBE4B68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4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5A50A-0C9B-6C39-F0C0-0DAE8E396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039A7-9663-83DE-DA6F-F7E727CF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2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A445E-389E-61FE-AEE5-3151ADC38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FC1D6-B4DA-3798-8D1D-7442CD7F3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5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36FDA-1680-1475-1637-403CD985F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CA8F4-C9A5-D108-C30D-8861F1C13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C63E-D685-91A7-F1C8-5EEBAE9E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CB0D3-8E7F-AF67-AAAA-DBA3C21DF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8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825EE-BB4B-78BC-B16F-5E315B50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74E55-81D5-C30B-B10E-2BF9029D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8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 Alqarra</dc:creator>
  <cp:lastModifiedBy>Maher Alqarra</cp:lastModifiedBy>
  <cp:revision>1</cp:revision>
  <dcterms:created xsi:type="dcterms:W3CDTF">2024-03-04T15:48:25Z</dcterms:created>
  <dcterms:modified xsi:type="dcterms:W3CDTF">2024-03-04T19:21:28Z</dcterms:modified>
</cp:coreProperties>
</file>