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7" r:id="rId5"/>
    <p:sldId id="260" r:id="rId6"/>
    <p:sldId id="259" r:id="rId7"/>
    <p:sldId id="261" r:id="rId8"/>
    <p:sldId id="262" r:id="rId9"/>
    <p:sldId id="265" r:id="rId10"/>
    <p:sldId id="264" r:id="rId11"/>
    <p:sldId id="263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9D3084B4-3CA2-418A-BD17-12D18752C5BA}"/>
    <pc:docChg chg="undo custSel addSld modSld">
      <pc:chgData name="Maher Alqarra" userId="81703c0c110a5f03" providerId="LiveId" clId="{9D3084B4-3CA2-418A-BD17-12D18752C5BA}" dt="2024-03-06T15:15:53.839" v="292" actId="20577"/>
      <pc:docMkLst>
        <pc:docMk/>
      </pc:docMkLst>
      <pc:sldChg chg="modSp mod">
        <pc:chgData name="Maher Alqarra" userId="81703c0c110a5f03" providerId="LiveId" clId="{9D3084B4-3CA2-418A-BD17-12D18752C5BA}" dt="2024-03-06T14:39:47.515" v="30" actId="12"/>
        <pc:sldMkLst>
          <pc:docMk/>
          <pc:sldMk cId="742347494" sldId="256"/>
        </pc:sldMkLst>
        <pc:spChg chg="mod">
          <ac:chgData name="Maher Alqarra" userId="81703c0c110a5f03" providerId="LiveId" clId="{9D3084B4-3CA2-418A-BD17-12D18752C5BA}" dt="2024-03-06T14:39:47.515" v="30" actId="12"/>
          <ac:spMkLst>
            <pc:docMk/>
            <pc:sldMk cId="742347494" sldId="256"/>
            <ac:spMk id="2" creationId="{BE9EC313-838A-BAFA-AFAD-BF8E05A1C879}"/>
          </ac:spMkLst>
        </pc:spChg>
      </pc:sldChg>
      <pc:sldChg chg="modSp mod">
        <pc:chgData name="Maher Alqarra" userId="81703c0c110a5f03" providerId="LiveId" clId="{9D3084B4-3CA2-418A-BD17-12D18752C5BA}" dt="2024-03-06T14:40:20.100" v="35" actId="12"/>
        <pc:sldMkLst>
          <pc:docMk/>
          <pc:sldMk cId="3098824939" sldId="257"/>
        </pc:sldMkLst>
        <pc:spChg chg="mod">
          <ac:chgData name="Maher Alqarra" userId="81703c0c110a5f03" providerId="LiveId" clId="{9D3084B4-3CA2-418A-BD17-12D18752C5BA}" dt="2024-03-06T14:40:20.100" v="35" actId="12"/>
          <ac:spMkLst>
            <pc:docMk/>
            <pc:sldMk cId="3098824939" sldId="257"/>
            <ac:spMk id="4" creationId="{832A307A-1BC8-D6DE-1059-37869E398E3C}"/>
          </ac:spMkLst>
        </pc:spChg>
      </pc:sldChg>
      <pc:sldChg chg="modSp mod">
        <pc:chgData name="Maher Alqarra" userId="81703c0c110a5f03" providerId="LiveId" clId="{9D3084B4-3CA2-418A-BD17-12D18752C5BA}" dt="2024-03-06T14:40:07.232" v="33" actId="1076"/>
        <pc:sldMkLst>
          <pc:docMk/>
          <pc:sldMk cId="2502954960" sldId="258"/>
        </pc:sldMkLst>
        <pc:picChg chg="mod">
          <ac:chgData name="Maher Alqarra" userId="81703c0c110a5f03" providerId="LiveId" clId="{9D3084B4-3CA2-418A-BD17-12D18752C5BA}" dt="2024-03-06T14:40:07.232" v="33" actId="1076"/>
          <ac:picMkLst>
            <pc:docMk/>
            <pc:sldMk cId="2502954960" sldId="258"/>
            <ac:picMk id="6" creationId="{FA22D336-1461-2DA7-0A08-88245F2145AB}"/>
          </ac:picMkLst>
        </pc:picChg>
      </pc:sldChg>
      <pc:sldChg chg="modSp mod">
        <pc:chgData name="Maher Alqarra" userId="81703c0c110a5f03" providerId="LiveId" clId="{9D3084B4-3CA2-418A-BD17-12D18752C5BA}" dt="2024-03-06T14:40:50.496" v="39" actId="403"/>
        <pc:sldMkLst>
          <pc:docMk/>
          <pc:sldMk cId="4064793766" sldId="259"/>
        </pc:sldMkLst>
        <pc:spChg chg="mod">
          <ac:chgData name="Maher Alqarra" userId="81703c0c110a5f03" providerId="LiveId" clId="{9D3084B4-3CA2-418A-BD17-12D18752C5BA}" dt="2024-03-06T14:40:50.496" v="39" actId="403"/>
          <ac:spMkLst>
            <pc:docMk/>
            <pc:sldMk cId="4064793766" sldId="259"/>
            <ac:spMk id="2" creationId="{CE082283-1CAA-CA64-1B05-E8ABE2E2CCAE}"/>
          </ac:spMkLst>
        </pc:spChg>
      </pc:sldChg>
      <pc:sldChg chg="modSp mod">
        <pc:chgData name="Maher Alqarra" userId="81703c0c110a5f03" providerId="LiveId" clId="{9D3084B4-3CA2-418A-BD17-12D18752C5BA}" dt="2024-03-06T14:40:42.368" v="37" actId="1076"/>
        <pc:sldMkLst>
          <pc:docMk/>
          <pc:sldMk cId="4091885840" sldId="260"/>
        </pc:sldMkLst>
        <pc:spChg chg="mod">
          <ac:chgData name="Maher Alqarra" userId="81703c0c110a5f03" providerId="LiveId" clId="{9D3084B4-3CA2-418A-BD17-12D18752C5BA}" dt="2024-03-06T14:40:39.785" v="36" actId="12"/>
          <ac:spMkLst>
            <pc:docMk/>
            <pc:sldMk cId="4091885840" sldId="260"/>
            <ac:spMk id="2" creationId="{9352414A-F6BE-790E-856E-38F1690CF0A0}"/>
          </ac:spMkLst>
        </pc:spChg>
        <pc:picChg chg="mod">
          <ac:chgData name="Maher Alqarra" userId="81703c0c110a5f03" providerId="LiveId" clId="{9D3084B4-3CA2-418A-BD17-12D18752C5BA}" dt="2024-03-06T14:40:42.368" v="37" actId="1076"/>
          <ac:picMkLst>
            <pc:docMk/>
            <pc:sldMk cId="4091885840" sldId="260"/>
            <ac:picMk id="5" creationId="{C0B07E4A-150C-ACE5-2A00-E718C7AAB292}"/>
          </ac:picMkLst>
        </pc:picChg>
      </pc:sldChg>
      <pc:sldChg chg="modSp mod">
        <pc:chgData name="Maher Alqarra" userId="81703c0c110a5f03" providerId="LiveId" clId="{9D3084B4-3CA2-418A-BD17-12D18752C5BA}" dt="2024-03-06T14:41:51.242" v="46" actId="14100"/>
        <pc:sldMkLst>
          <pc:docMk/>
          <pc:sldMk cId="2270454260" sldId="262"/>
        </pc:sldMkLst>
        <pc:spChg chg="mod">
          <ac:chgData name="Maher Alqarra" userId="81703c0c110a5f03" providerId="LiveId" clId="{9D3084B4-3CA2-418A-BD17-12D18752C5BA}" dt="2024-03-06T14:41:47.516" v="45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9D3084B4-3CA2-418A-BD17-12D18752C5BA}" dt="2024-03-06T14:41:51.242" v="46" actId="14100"/>
          <ac:picMkLst>
            <pc:docMk/>
            <pc:sldMk cId="2270454260" sldId="262"/>
            <ac:picMk id="6" creationId="{86D6DC88-F991-DFAB-221F-323E26BB9982}"/>
          </ac:picMkLst>
        </pc:picChg>
      </pc:sldChg>
      <pc:sldChg chg="addSp modSp mod">
        <pc:chgData name="Maher Alqarra" userId="81703c0c110a5f03" providerId="LiveId" clId="{9D3084B4-3CA2-418A-BD17-12D18752C5BA}" dt="2024-03-06T15:07:47.991" v="257" actId="207"/>
        <pc:sldMkLst>
          <pc:docMk/>
          <pc:sldMk cId="663125857" sldId="264"/>
        </pc:sldMkLst>
        <pc:spChg chg="add mod">
          <ac:chgData name="Maher Alqarra" userId="81703c0c110a5f03" providerId="LiveId" clId="{9D3084B4-3CA2-418A-BD17-12D18752C5BA}" dt="2024-03-06T14:54:22.753" v="116" actId="5793"/>
          <ac:spMkLst>
            <pc:docMk/>
            <pc:sldMk cId="663125857" sldId="264"/>
            <ac:spMk id="2" creationId="{4E3B6310-C263-82D3-3175-41C4EF0699A6}"/>
          </ac:spMkLst>
        </pc:spChg>
        <pc:spChg chg="add mod">
          <ac:chgData name="Maher Alqarra" userId="81703c0c110a5f03" providerId="LiveId" clId="{9D3084B4-3CA2-418A-BD17-12D18752C5BA}" dt="2024-03-06T15:06:31.970" v="250" actId="14100"/>
          <ac:spMkLst>
            <pc:docMk/>
            <pc:sldMk cId="663125857" sldId="264"/>
            <ac:spMk id="5" creationId="{AB69F8AB-E299-81B4-335D-94B5375AB66B}"/>
          </ac:spMkLst>
        </pc:spChg>
        <pc:graphicFrameChg chg="add mod modGraphic">
          <ac:chgData name="Maher Alqarra" userId="81703c0c110a5f03" providerId="LiveId" clId="{9D3084B4-3CA2-418A-BD17-12D18752C5BA}" dt="2024-03-06T15:07:47.991" v="257" actId="207"/>
          <ac:graphicFrameMkLst>
            <pc:docMk/>
            <pc:sldMk cId="663125857" sldId="264"/>
            <ac:graphicFrameMk id="4" creationId="{623B552B-49E2-8BEA-DA0D-0D4A12F8A319}"/>
          </ac:graphicFrameMkLst>
        </pc:graphicFrameChg>
        <pc:picChg chg="mod">
          <ac:chgData name="Maher Alqarra" userId="81703c0c110a5f03" providerId="LiveId" clId="{9D3084B4-3CA2-418A-BD17-12D18752C5BA}" dt="2024-03-06T14:43:21.151" v="77" actId="1036"/>
          <ac:picMkLst>
            <pc:docMk/>
            <pc:sldMk cId="663125857" sldId="264"/>
            <ac:picMk id="3" creationId="{2719E908-FA49-0562-62E3-F94B8836B187}"/>
          </ac:picMkLst>
        </pc:picChg>
      </pc:sldChg>
      <pc:sldChg chg="modSp mod">
        <pc:chgData name="Maher Alqarra" userId="81703c0c110a5f03" providerId="LiveId" clId="{9D3084B4-3CA2-418A-BD17-12D18752C5BA}" dt="2024-03-06T14:42:28.160" v="51" actId="14100"/>
        <pc:sldMkLst>
          <pc:docMk/>
          <pc:sldMk cId="1496602039" sldId="265"/>
        </pc:sldMkLst>
        <pc:spChg chg="mod">
          <ac:chgData name="Maher Alqarra" userId="81703c0c110a5f03" providerId="LiveId" clId="{9D3084B4-3CA2-418A-BD17-12D18752C5BA}" dt="2024-03-06T14:42:15.239" v="49" actId="12"/>
          <ac:spMkLst>
            <pc:docMk/>
            <pc:sldMk cId="1496602039" sldId="265"/>
            <ac:spMk id="2" creationId="{8647FDB9-758A-42C7-C63F-498168877C40}"/>
          </ac:spMkLst>
        </pc:spChg>
        <pc:picChg chg="mod">
          <ac:chgData name="Maher Alqarra" userId="81703c0c110a5f03" providerId="LiveId" clId="{9D3084B4-3CA2-418A-BD17-12D18752C5BA}" dt="2024-03-06T14:42:28.160" v="51" actId="14100"/>
          <ac:picMkLst>
            <pc:docMk/>
            <pc:sldMk cId="1496602039" sldId="265"/>
            <ac:picMk id="7" creationId="{35D0A151-A821-D4B3-7AD0-614EF687F155}"/>
          </ac:picMkLst>
        </pc:picChg>
      </pc:sldChg>
      <pc:sldChg chg="modSp mod">
        <pc:chgData name="Maher Alqarra" userId="81703c0c110a5f03" providerId="LiveId" clId="{9D3084B4-3CA2-418A-BD17-12D18752C5BA}" dt="2024-03-06T14:39:01.098" v="25" actId="20577"/>
        <pc:sldMkLst>
          <pc:docMk/>
          <pc:sldMk cId="2978791653" sldId="267"/>
        </pc:sldMkLst>
        <pc:spChg chg="mod">
          <ac:chgData name="Maher Alqarra" userId="81703c0c110a5f03" providerId="LiveId" clId="{9D3084B4-3CA2-418A-BD17-12D18752C5BA}" dt="2024-03-06T14:39:01.098" v="25" actId="20577"/>
          <ac:spMkLst>
            <pc:docMk/>
            <pc:sldMk cId="2978791653" sldId="267"/>
            <ac:spMk id="2" creationId="{5C99909C-402E-2366-10EF-772B3BAACD87}"/>
          </ac:spMkLst>
        </pc:spChg>
        <pc:graphicFrameChg chg="mod modGraphic">
          <ac:chgData name="Maher Alqarra" userId="81703c0c110a5f03" providerId="LiveId" clId="{9D3084B4-3CA2-418A-BD17-12D18752C5BA}" dt="2024-03-06T14:38:49.023" v="23" actId="14734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  <pc:sldChg chg="delSp modSp add mod">
        <pc:chgData name="Maher Alqarra" userId="81703c0c110a5f03" providerId="LiveId" clId="{9D3084B4-3CA2-418A-BD17-12D18752C5BA}" dt="2024-03-06T15:15:53.839" v="292" actId="20577"/>
        <pc:sldMkLst>
          <pc:docMk/>
          <pc:sldMk cId="723903424" sldId="268"/>
        </pc:sldMkLst>
        <pc:spChg chg="mod">
          <ac:chgData name="Maher Alqarra" userId="81703c0c110a5f03" providerId="LiveId" clId="{9D3084B4-3CA2-418A-BD17-12D18752C5BA}" dt="2024-03-06T15:15:53.839" v="292" actId="20577"/>
          <ac:spMkLst>
            <pc:docMk/>
            <pc:sldMk cId="723903424" sldId="268"/>
            <ac:spMk id="2" creationId="{0F9061C5-518C-EB8A-A5D8-03242A858753}"/>
          </ac:spMkLst>
        </pc:spChg>
        <pc:picChg chg="del">
          <ac:chgData name="Maher Alqarra" userId="81703c0c110a5f03" providerId="LiveId" clId="{9D3084B4-3CA2-418A-BD17-12D18752C5BA}" dt="2024-03-06T15:13:15.429" v="259" actId="478"/>
          <ac:picMkLst>
            <pc:docMk/>
            <pc:sldMk cId="723903424" sldId="268"/>
            <ac:picMk id="5" creationId="{80D8D572-3D34-3FB9-CFD6-5296409D2F40}"/>
          </ac:picMkLst>
        </pc:picChg>
      </pc:sldChg>
    </pc:docChg>
  </pc:docChgLst>
  <pc:docChgLst>
    <pc:chgData name="Maher Alqarra" userId="81703c0c110a5f03" providerId="LiveId" clId="{62F15528-6ABD-4B3B-8FA9-687E9162CFF3}"/>
    <pc:docChg chg="undo custSel addSld delSld modSld sldOrd">
      <pc:chgData name="Maher Alqarra" userId="81703c0c110a5f03" providerId="LiveId" clId="{62F15528-6ABD-4B3B-8FA9-687E9162CFF3}" dt="2024-03-05T22:54:49.295" v="407" actId="1076"/>
      <pc:docMkLst>
        <pc:docMk/>
      </pc:docMkLst>
      <pc:sldChg chg="addSp delSp modSp new mod">
        <pc:chgData name="Maher Alqarra" userId="81703c0c110a5f03" providerId="LiveId" clId="{62F15528-6ABD-4B3B-8FA9-687E9162CFF3}" dt="2024-03-05T21:37:57.537" v="110" actId="1076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add mod">
          <ac:chgData name="Maher Alqarra" userId="81703c0c110a5f03" providerId="LiveId" clId="{62F15528-6ABD-4B3B-8FA9-687E9162CFF3}" dt="2024-03-05T21:37:57.537" v="110" actId="1076"/>
          <ac:spMkLst>
            <pc:docMk/>
            <pc:sldMk cId="742347494" sldId="256"/>
            <ac:spMk id="2" creationId="{BE9EC313-838A-BAFA-AFAD-BF8E05A1C879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Sp modSp add mod ord">
        <pc:chgData name="Maher Alqarra" userId="81703c0c110a5f03" providerId="LiveId" clId="{62F15528-6ABD-4B3B-8FA9-687E9162CFF3}" dt="2024-03-05T22:31:45.441" v="211" actId="207"/>
        <pc:sldMkLst>
          <pc:docMk/>
          <pc:sldMk cId="3098824939" sldId="257"/>
        </pc:sldMkLst>
        <pc:spChg chg="add mod">
          <ac:chgData name="Maher Alqarra" userId="81703c0c110a5f03" providerId="LiveId" clId="{62F15528-6ABD-4B3B-8FA9-687E9162CFF3}" dt="2024-03-05T22:31:45.441" v="211" actId="207"/>
          <ac:spMkLst>
            <pc:docMk/>
            <pc:sldMk cId="3098824939" sldId="257"/>
            <ac:spMk id="4" creationId="{832A307A-1BC8-D6DE-1059-37869E398E3C}"/>
          </ac:spMkLst>
        </pc:spChg>
        <pc:picChg chg="add mod">
          <ac:chgData name="Maher Alqarra" userId="81703c0c110a5f03" providerId="LiveId" clId="{62F15528-6ABD-4B3B-8FA9-687E9162CFF3}" dt="2024-03-05T21:50:26.787" v="169" actId="14100"/>
          <ac:picMkLst>
            <pc:docMk/>
            <pc:sldMk cId="3098824939" sldId="257"/>
            <ac:picMk id="6" creationId="{3C7F8FAA-9FC5-F8DE-4804-68EE5C4FCB6F}"/>
          </ac:picMkLst>
        </pc:picChg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Sp modSp add mod">
        <pc:chgData name="Maher Alqarra" userId="81703c0c110a5f03" providerId="LiveId" clId="{62F15528-6ABD-4B3B-8FA9-687E9162CFF3}" dt="2024-03-05T21:47:56.309" v="155" actId="1076"/>
        <pc:sldMkLst>
          <pc:docMk/>
          <pc:sldMk cId="2502954960" sldId="258"/>
        </pc:sldMkLst>
        <pc:spChg chg="add mod">
          <ac:chgData name="Maher Alqarra" userId="81703c0c110a5f03" providerId="LiveId" clId="{62F15528-6ABD-4B3B-8FA9-687E9162CFF3}" dt="2024-03-05T21:47:07.178" v="152" actId="207"/>
          <ac:spMkLst>
            <pc:docMk/>
            <pc:sldMk cId="2502954960" sldId="258"/>
            <ac:spMk id="2" creationId="{4B6F00F2-9A96-3E18-A886-B773D2F6DE7C}"/>
          </ac:spMkLst>
        </pc:spChg>
        <pc:picChg chg="add mod">
          <ac:chgData name="Maher Alqarra" userId="81703c0c110a5f03" providerId="LiveId" clId="{62F15528-6ABD-4B3B-8FA9-687E9162CFF3}" dt="2024-03-05T21:47:56.309" v="155" actId="1076"/>
          <ac:picMkLst>
            <pc:docMk/>
            <pc:sldMk cId="2502954960" sldId="258"/>
            <ac:picMk id="5" creationId="{F0BE0A9C-C29C-7903-F634-B9C625F24F23}"/>
          </ac:picMkLst>
        </pc:picChg>
      </pc:sldChg>
      <pc:sldChg chg="addSp modSp add mod">
        <pc:chgData name="Maher Alqarra" userId="81703c0c110a5f03" providerId="LiveId" clId="{62F15528-6ABD-4B3B-8FA9-687E9162CFF3}" dt="2024-03-05T22:31:33.872" v="208" actId="207"/>
        <pc:sldMkLst>
          <pc:docMk/>
          <pc:sldMk cId="4064793766" sldId="259"/>
        </pc:sldMkLst>
        <pc:spChg chg="add mod">
          <ac:chgData name="Maher Alqarra" userId="81703c0c110a5f03" providerId="LiveId" clId="{62F15528-6ABD-4B3B-8FA9-687E9162CFF3}" dt="2024-03-05T22:31:33.872" v="208" actId="207"/>
          <ac:spMkLst>
            <pc:docMk/>
            <pc:sldMk cId="4064793766" sldId="259"/>
            <ac:spMk id="2" creationId="{CE082283-1CAA-CA64-1B05-E8ABE2E2CCAE}"/>
          </ac:spMkLst>
        </pc:spChg>
        <pc:picChg chg="add mod">
          <ac:chgData name="Maher Alqarra" userId="81703c0c110a5f03" providerId="LiveId" clId="{62F15528-6ABD-4B3B-8FA9-687E9162CFF3}" dt="2024-03-05T21:51:55.439" v="179" actId="1076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modSp add mod ord">
        <pc:chgData name="Maher Alqarra" userId="81703c0c110a5f03" providerId="LiveId" clId="{62F15528-6ABD-4B3B-8FA9-687E9162CFF3}" dt="2024-03-05T22:33:43.765" v="236" actId="403"/>
        <pc:sldMkLst>
          <pc:docMk/>
          <pc:sldMk cId="4091885840" sldId="260"/>
        </pc:sldMkLst>
        <pc:spChg chg="add mod">
          <ac:chgData name="Maher Alqarra" userId="81703c0c110a5f03" providerId="LiveId" clId="{62F15528-6ABD-4B3B-8FA9-687E9162CFF3}" dt="2024-03-05T22:33:43.765" v="236" actId="403"/>
          <ac:spMkLst>
            <pc:docMk/>
            <pc:sldMk cId="4091885840" sldId="260"/>
            <ac:spMk id="2" creationId="{9352414A-F6BE-790E-856E-38F1690CF0A0}"/>
          </ac:spMkLst>
        </pc:spChg>
        <pc:picChg chg="add mod">
          <ac:chgData name="Maher Alqarra" userId="81703c0c110a5f03" providerId="LiveId" clId="{62F15528-6ABD-4B3B-8FA9-687E9162CFF3}" dt="2024-03-05T22:30:33.071" v="199" actId="1440"/>
          <ac:picMkLst>
            <pc:docMk/>
            <pc:sldMk cId="4091885840" sldId="260"/>
            <ac:picMk id="5" creationId="{C0B07E4A-150C-ACE5-2A00-E718C7AAB292}"/>
          </ac:picMkLst>
        </pc:picChg>
      </pc:sldChg>
      <pc:sldChg chg="addSp modSp add mod">
        <pc:chgData name="Maher Alqarra" userId="81703c0c110a5f03" providerId="LiveId" clId="{62F15528-6ABD-4B3B-8FA9-687E9162CFF3}" dt="2024-03-05T22:33:58.364" v="237" actId="1076"/>
        <pc:sldMkLst>
          <pc:docMk/>
          <pc:sldMk cId="2140889961" sldId="261"/>
        </pc:sldMkLst>
        <pc:spChg chg="add mod">
          <ac:chgData name="Maher Alqarra" userId="81703c0c110a5f03" providerId="LiveId" clId="{62F15528-6ABD-4B3B-8FA9-687E9162CFF3}" dt="2024-03-05T22:33:58.364" v="237" actId="1076"/>
          <ac:spMkLst>
            <pc:docMk/>
            <pc:sldMk cId="2140889961" sldId="261"/>
            <ac:spMk id="2" creationId="{29CAA302-4C69-AFA7-88F0-7AEC2D5408F5}"/>
          </ac:spMkLst>
        </pc:spChg>
        <pc:picChg chg="add mod">
          <ac:chgData name="Maher Alqarra" userId="81703c0c110a5f03" providerId="LiveId" clId="{62F15528-6ABD-4B3B-8FA9-687E9162CFF3}" dt="2024-03-05T22:32:48.588" v="219" actId="1076"/>
          <ac:picMkLst>
            <pc:docMk/>
            <pc:sldMk cId="2140889961" sldId="261"/>
            <ac:picMk id="5" creationId="{A80547EA-C843-7551-E2DF-F644E932C49A}"/>
          </ac:picMkLst>
        </pc:picChg>
      </pc:sldChg>
      <pc:sldChg chg="addSp modSp add mod">
        <pc:chgData name="Maher Alqarra" userId="81703c0c110a5f03" providerId="LiveId" clId="{62F15528-6ABD-4B3B-8FA9-687E9162CFF3}" dt="2024-03-05T22:36:26.432" v="280" actId="1076"/>
        <pc:sldMkLst>
          <pc:docMk/>
          <pc:sldMk cId="2270454260" sldId="262"/>
        </pc:sldMkLst>
        <pc:spChg chg="add mod">
          <ac:chgData name="Maher Alqarra" userId="81703c0c110a5f03" providerId="LiveId" clId="{62F15528-6ABD-4B3B-8FA9-687E9162CFF3}" dt="2024-03-05T22:36:26.432" v="280" actId="1076"/>
          <ac:spMkLst>
            <pc:docMk/>
            <pc:sldMk cId="2270454260" sldId="262"/>
            <ac:spMk id="2" creationId="{BECBB24A-FD33-C235-5A8A-278B4ADF898C}"/>
          </ac:spMkLst>
        </pc:spChg>
        <pc:picChg chg="mod">
          <ac:chgData name="Maher Alqarra" userId="81703c0c110a5f03" providerId="LiveId" clId="{62F15528-6ABD-4B3B-8FA9-687E9162CFF3}" dt="2024-03-05T22:35:17.354" v="262" actId="1036"/>
          <ac:picMkLst>
            <pc:docMk/>
            <pc:sldMk cId="2270454260" sldId="262"/>
            <ac:picMk id="3" creationId="{EC5B32D5-EEE6-641C-699D-FABA5A41B14B}"/>
          </ac:picMkLst>
        </pc:picChg>
      </pc:sldChg>
      <pc:sldChg chg="addSp delSp modSp add mod">
        <pc:chgData name="Maher Alqarra" userId="81703c0c110a5f03" providerId="LiveId" clId="{62F15528-6ABD-4B3B-8FA9-687E9162CFF3}" dt="2024-03-05T22:43:18.550" v="326" actId="1440"/>
        <pc:sldMkLst>
          <pc:docMk/>
          <pc:sldMk cId="2346679768" sldId="263"/>
        </pc:sldMkLst>
        <pc:spChg chg="add mod">
          <ac:chgData name="Maher Alqarra" userId="81703c0c110a5f03" providerId="LiveId" clId="{62F15528-6ABD-4B3B-8FA9-687E9162CFF3}" dt="2024-03-05T22:39:10.967" v="312" actId="1076"/>
          <ac:spMkLst>
            <pc:docMk/>
            <pc:sldMk cId="2346679768" sldId="263"/>
            <ac:spMk id="2" creationId="{3F811610-2500-74A9-A00D-709F3190267B}"/>
          </ac:spMkLst>
        </pc:spChg>
        <pc:picChg chg="mod">
          <ac:chgData name="Maher Alqarra" userId="81703c0c110a5f03" providerId="LiveId" clId="{62F15528-6ABD-4B3B-8FA9-687E9162CFF3}" dt="2024-03-05T22:41:26.334" v="318" actId="1076"/>
          <ac:picMkLst>
            <pc:docMk/>
            <pc:sldMk cId="2346679768" sldId="263"/>
            <ac:picMk id="3" creationId="{FA886A10-6518-ADFE-7DF5-D8C0D839A643}"/>
          </ac:picMkLst>
        </pc:picChg>
        <pc:picChg chg="add mod">
          <ac:chgData name="Maher Alqarra" userId="81703c0c110a5f03" providerId="LiveId" clId="{62F15528-6ABD-4B3B-8FA9-687E9162CFF3}" dt="2024-03-05T22:43:18.550" v="326" actId="1440"/>
          <ac:picMkLst>
            <pc:docMk/>
            <pc:sldMk cId="2346679768" sldId="263"/>
            <ac:picMk id="5" creationId="{075A00C0-1811-6324-C7A6-3E194F83D571}"/>
          </ac:picMkLst>
        </pc:picChg>
        <pc:picChg chg="add del mod">
          <ac:chgData name="Maher Alqarra" userId="81703c0c110a5f03" providerId="LiveId" clId="{62F15528-6ABD-4B3B-8FA9-687E9162CFF3}" dt="2024-03-05T22:42:34.398" v="323" actId="478"/>
          <ac:picMkLst>
            <pc:docMk/>
            <pc:sldMk cId="2346679768" sldId="263"/>
            <ac:picMk id="1026" creationId="{4A65DC8E-31F5-9CC2-1A90-42D49E7C28FB}"/>
          </ac:picMkLst>
        </pc:picChg>
      </pc:sldChg>
      <pc:sldChg chg="add ord">
        <pc:chgData name="Maher Alqarra" userId="81703c0c110a5f03" providerId="LiveId" clId="{62F15528-6ABD-4B3B-8FA9-687E9162CFF3}" dt="2024-03-05T22:44:16.676" v="328"/>
        <pc:sldMkLst>
          <pc:docMk/>
          <pc:sldMk cId="663125857" sldId="264"/>
        </pc:sldMkLst>
      </pc:sldChg>
      <pc:sldChg chg="modSp add mod">
        <pc:chgData name="Maher Alqarra" userId="81703c0c110a5f03" providerId="LiveId" clId="{62F15528-6ABD-4B3B-8FA9-687E9162CFF3}" dt="2024-03-05T22:37:38.736" v="291" actId="14100"/>
        <pc:sldMkLst>
          <pc:docMk/>
          <pc:sldMk cId="1496602039" sldId="265"/>
        </pc:sldMkLst>
        <pc:spChg chg="mod">
          <ac:chgData name="Maher Alqarra" userId="81703c0c110a5f03" providerId="LiveId" clId="{62F15528-6ABD-4B3B-8FA9-687E9162CFF3}" dt="2024-03-05T22:37:38.736" v="291" actId="14100"/>
          <ac:spMkLst>
            <pc:docMk/>
            <pc:sldMk cId="1496602039" sldId="265"/>
            <ac:spMk id="2" creationId="{8647FDB9-758A-42C7-C63F-498168877C40}"/>
          </ac:spMkLst>
        </pc:spChg>
      </pc:sldChg>
      <pc:sldChg chg="addSp modSp add mod">
        <pc:chgData name="Maher Alqarra" userId="81703c0c110a5f03" providerId="LiveId" clId="{62F15528-6ABD-4B3B-8FA9-687E9162CFF3}" dt="2024-03-05T22:47:59.548" v="355" actId="14100"/>
        <pc:sldMkLst>
          <pc:docMk/>
          <pc:sldMk cId="1087359638" sldId="266"/>
        </pc:sldMkLst>
        <pc:picChg chg="mod">
          <ac:chgData name="Maher Alqarra" userId="81703c0c110a5f03" providerId="LiveId" clId="{62F15528-6ABD-4B3B-8FA9-687E9162CFF3}" dt="2024-03-05T22:47:56.174" v="354" actId="14100"/>
          <ac:picMkLst>
            <pc:docMk/>
            <pc:sldMk cId="1087359638" sldId="266"/>
            <ac:picMk id="3" creationId="{49FF369F-3D22-A975-DC04-C4A40FB9247A}"/>
          </ac:picMkLst>
        </pc:picChg>
        <pc:picChg chg="add mod">
          <ac:chgData name="Maher Alqarra" userId="81703c0c110a5f03" providerId="LiveId" clId="{62F15528-6ABD-4B3B-8FA9-687E9162CFF3}" dt="2024-03-05T22:47:59.548" v="355" actId="14100"/>
          <ac:picMkLst>
            <pc:docMk/>
            <pc:sldMk cId="1087359638" sldId="266"/>
            <ac:picMk id="2050" creationId="{370DA4E4-CE4A-53E1-9D6C-DD49FDB54B59}"/>
          </ac:picMkLst>
        </pc:picChg>
      </pc:sldChg>
      <pc:sldChg chg="new del">
        <pc:chgData name="Maher Alqarra" userId="81703c0c110a5f03" providerId="LiveId" clId="{62F15528-6ABD-4B3B-8FA9-687E9162CFF3}" dt="2024-03-05T22:48:11.109" v="357" actId="47"/>
        <pc:sldMkLst>
          <pc:docMk/>
          <pc:sldMk cId="2357298143" sldId="267"/>
        </pc:sldMkLst>
      </pc:sldChg>
      <pc:sldChg chg="addSp modSp add mod ord">
        <pc:chgData name="Maher Alqarra" userId="81703c0c110a5f03" providerId="LiveId" clId="{62F15528-6ABD-4B3B-8FA9-687E9162CFF3}" dt="2024-03-05T22:54:49.295" v="407" actId="1076"/>
        <pc:sldMkLst>
          <pc:docMk/>
          <pc:sldMk cId="2978791653" sldId="267"/>
        </pc:sldMkLst>
        <pc:spChg chg="mod">
          <ac:chgData name="Maher Alqarra" userId="81703c0c110a5f03" providerId="LiveId" clId="{62F15528-6ABD-4B3B-8FA9-687E9162CFF3}" dt="2024-03-05T22:54:41.856" v="405" actId="1076"/>
          <ac:spMkLst>
            <pc:docMk/>
            <pc:sldMk cId="2978791653" sldId="267"/>
            <ac:spMk id="2" creationId="{5C99909C-402E-2366-10EF-772B3BAACD87}"/>
          </ac:spMkLst>
        </pc:spChg>
        <pc:graphicFrameChg chg="add mod modGraphic">
          <ac:chgData name="Maher Alqarra" userId="81703c0c110a5f03" providerId="LiveId" clId="{62F15528-6ABD-4B3B-8FA9-687E9162CFF3}" dt="2024-03-05T22:54:49.295" v="407" actId="1076"/>
          <ac:graphicFrameMkLst>
            <pc:docMk/>
            <pc:sldMk cId="2978791653" sldId="267"/>
            <ac:graphicFrameMk id="4" creationId="{14BDF8D7-84DC-3856-E52E-AF03DE5425B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6592-5610-36CC-E1E6-D4247F17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1E5D8-D49C-9AB3-3DD2-71EA2B3E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99909C-402E-2366-10EF-772B3BAACD87}"/>
              </a:ext>
            </a:extLst>
          </p:cNvPr>
          <p:cNvSpPr txBox="1"/>
          <p:nvPr/>
        </p:nvSpPr>
        <p:spPr>
          <a:xfrm>
            <a:off x="1152144" y="548639"/>
            <a:ext cx="96469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 Titans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</a:t>
            </a:r>
            <a:endParaRPr lang="en-US" sz="2000" b="1" kern="1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Dhimitri</a:t>
            </a: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Mar 2024</a:t>
            </a:r>
            <a:endParaRPr lang="en-US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DF8D7-84DC-3856-E52E-AF03DE54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33518"/>
              </p:ext>
            </p:extLst>
          </p:nvPr>
        </p:nvGraphicFramePr>
        <p:xfrm>
          <a:off x="2843530" y="2840066"/>
          <a:ext cx="626414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238">
                  <a:extLst>
                    <a:ext uri="{9D8B030D-6E8A-4147-A177-3AD203B41FA5}">
                      <a16:colId xmlns:a16="http://schemas.microsoft.com/office/drawing/2014/main" val="95845449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3202602695"/>
                    </a:ext>
                  </a:extLst>
                </a:gridCol>
                <a:gridCol w="2130805">
                  <a:extLst>
                    <a:ext uri="{9D8B030D-6E8A-4147-A177-3AD203B41FA5}">
                      <a16:colId xmlns:a16="http://schemas.microsoft.com/office/drawing/2014/main" val="141568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Aayush 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Chhaperwal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 Lun Wu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effectLst/>
                        </a:rPr>
                        <a:t>Jash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 Bikash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3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</a:rPr>
                        <a:t>Johnny Nguyen 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Maher Alqarra 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7DC0-08C5-533A-5D12-B1C157ED7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9E908-FA49-0562-62E3-F94B8836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9144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B6310-C263-82D3-3175-41C4EF0699A6}"/>
              </a:ext>
            </a:extLst>
          </p:cNvPr>
          <p:cNvSpPr txBox="1"/>
          <p:nvPr/>
        </p:nvSpPr>
        <p:spPr>
          <a:xfrm>
            <a:off x="667512" y="448056"/>
            <a:ext cx="105796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Top Technology Companies Analysis</a:t>
            </a:r>
          </a:p>
          <a:p>
            <a:endParaRPr lang="en-US" b="1" dirty="0">
              <a:solidFill>
                <a:schemeClr val="bg1"/>
              </a:solidFill>
              <a:latin typeface="Söhne"/>
            </a:endParaRPr>
          </a:p>
          <a:p>
            <a:r>
              <a:rPr lang="en-US" sz="2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Selection Criteria: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Market size, Cash dividends, Dividend-to-price ratio.</a:t>
            </a: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  <a:p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The result: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Display of top 15 technology companies based on composite score: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Söhne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3B552B-49E2-8BEA-DA0D-0D4A12F8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73371"/>
              </p:ext>
            </p:extLst>
          </p:nvPr>
        </p:nvGraphicFramePr>
        <p:xfrm>
          <a:off x="1401064" y="2667338"/>
          <a:ext cx="8949944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6608">
                  <a:extLst>
                    <a:ext uri="{9D8B030D-6E8A-4147-A177-3AD203B41FA5}">
                      <a16:colId xmlns:a16="http://schemas.microsoft.com/office/drawing/2014/main" val="1219554900"/>
                    </a:ext>
                  </a:extLst>
                </a:gridCol>
                <a:gridCol w="3928364">
                  <a:extLst>
                    <a:ext uri="{9D8B030D-6E8A-4147-A177-3AD203B41FA5}">
                      <a16:colId xmlns:a16="http://schemas.microsoft.com/office/drawing/2014/main" val="2840744226"/>
                    </a:ext>
                  </a:extLst>
                </a:gridCol>
                <a:gridCol w="594332">
                  <a:extLst>
                    <a:ext uri="{9D8B030D-6E8A-4147-A177-3AD203B41FA5}">
                      <a16:colId xmlns:a16="http://schemas.microsoft.com/office/drawing/2014/main" val="1714338164"/>
                    </a:ext>
                  </a:extLst>
                </a:gridCol>
                <a:gridCol w="3880640">
                  <a:extLst>
                    <a:ext uri="{9D8B030D-6E8A-4147-A177-3AD203B41FA5}">
                      <a16:colId xmlns:a16="http://schemas.microsoft.com/office/drawing/2014/main" val="2835974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Company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5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Apple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NVIDIA (Mexico)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Oracle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Qualcomm (Italy)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1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Nokia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Oyj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(France)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Rakus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Co Ltd (Japan)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1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SAP (Italy)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Infomart (Japan)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Panasonic (United Kingdom)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Broadcom (Brazil)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1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Fast Accounting (Japan)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Constellation Software (Canada)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7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Sopra Steria (France)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Capgemini (France)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BCE Inc (Canada)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4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69F8AB-E299-81B4-335D-94B5375AB66B}"/>
              </a:ext>
            </a:extLst>
          </p:cNvPr>
          <p:cNvSpPr txBox="1"/>
          <p:nvPr/>
        </p:nvSpPr>
        <p:spPr>
          <a:xfrm>
            <a:off x="1401064" y="6148334"/>
            <a:ext cx="902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Note: The data contained in this table is for educational purposes only. We do not bear responsibility for the sale or purchase of any security.</a:t>
            </a:r>
          </a:p>
        </p:txBody>
      </p:sp>
    </p:spTree>
    <p:extLst>
      <p:ext uri="{BB962C8B-B14F-4D97-AF65-F5344CB8AC3E}">
        <p14:creationId xmlns:p14="http://schemas.microsoft.com/office/powerpoint/2010/main" val="66312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4AFFF-79C8-AD07-1119-87634E38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86A10-6518-ADFE-7DF5-D8C0D83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811610-2500-74A9-A00D-709F3190267B}"/>
              </a:ext>
            </a:extLst>
          </p:cNvPr>
          <p:cNvSpPr txBox="1"/>
          <p:nvPr/>
        </p:nvSpPr>
        <p:spPr>
          <a:xfrm>
            <a:off x="868680" y="630936"/>
            <a:ext cx="10021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Implementation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Flask Framework:</a:t>
            </a:r>
          </a:p>
          <a:p>
            <a:r>
              <a:rPr lang="en-US" sz="2400" dirty="0">
                <a:solidFill>
                  <a:schemeClr val="bg1"/>
                </a:solidFill>
              </a:rPr>
              <a:t>Overview of Flask for web application development.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Role in dynamic interactions and data visualization.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Databases: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Storage and retrieval of data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A00C0-1811-6324-C7A6-3E194F83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34" y="4400016"/>
            <a:ext cx="4858428" cy="21910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66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CB7B7-7D0D-896A-505A-AB9209A4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2DCE2-5CBE-83D1-822D-92E820619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9061C5-518C-EB8A-A5D8-03242A858753}"/>
              </a:ext>
            </a:extLst>
          </p:cNvPr>
          <p:cNvSpPr txBox="1"/>
          <p:nvPr/>
        </p:nvSpPr>
        <p:spPr>
          <a:xfrm>
            <a:off x="868680" y="630936"/>
            <a:ext cx="100218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Future Development Plan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Enhance analysis of technology sector investments and other sectors.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Establish additional financial indicators to better evaluate securities.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Utilize artificial intelligence through machine learning for advanced analysis.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Benefits: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Improved decision-making for investors.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Enhanced accuracy and efficiency in security selection.</a:t>
            </a:r>
          </a:p>
        </p:txBody>
      </p:sp>
    </p:spTree>
    <p:extLst>
      <p:ext uri="{BB962C8B-B14F-4D97-AF65-F5344CB8AC3E}">
        <p14:creationId xmlns:p14="http://schemas.microsoft.com/office/powerpoint/2010/main" val="72390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C0DA-7F70-3660-0080-F2D3C14F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F369F-3D22-A975-DC04-C4A40FB92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pic>
        <p:nvPicPr>
          <p:cNvPr id="2050" name="Picture 2" descr="Giving Thanks for Critical Infrastructure and Security Staff and Why  Cybersecurity Is a National Priority - Anacomp Inc.">
            <a:extLst>
              <a:ext uri="{FF2B5EF4-FFF2-40B4-BE49-F238E27FC236}">
                <a16:creationId xmlns:a16="http://schemas.microsoft.com/office/drawing/2014/main" id="{370DA4E4-CE4A-53E1-9D6C-DD49FDB5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464"/>
            <a:ext cx="12192000" cy="3493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5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EC313-838A-BAFA-AFAD-BF8E05A1C879}"/>
              </a:ext>
            </a:extLst>
          </p:cNvPr>
          <p:cNvSpPr txBox="1"/>
          <p:nvPr/>
        </p:nvSpPr>
        <p:spPr>
          <a:xfrm>
            <a:off x="1664208" y="548640"/>
            <a:ext cx="85130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 Titans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Overview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Objective: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Help investors make informed decisions about technology sector investments worldwide.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Methodology: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Analyze macroeconomic and microeconomic indicators.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Tools Used: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Flask, JavaScript, SQL databases.</a:t>
            </a:r>
          </a:p>
        </p:txBody>
      </p:sp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F00F2-9A96-3E18-A886-B773D2F6DE7C}"/>
              </a:ext>
            </a:extLst>
          </p:cNvPr>
          <p:cNvSpPr txBox="1"/>
          <p:nvPr/>
        </p:nvSpPr>
        <p:spPr>
          <a:xfrm>
            <a:off x="4636008" y="282658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Main Page</a:t>
            </a:r>
          </a:p>
        </p:txBody>
      </p:sp>
      <p:pic>
        <p:nvPicPr>
          <p:cNvPr id="6" name="Picture 5" descr="A screen shot of a map&#10;&#10;Description automatically generated">
            <a:extLst>
              <a:ext uri="{FF2B5EF4-FFF2-40B4-BE49-F238E27FC236}">
                <a16:creationId xmlns:a16="http://schemas.microsoft.com/office/drawing/2014/main" id="{FA22D336-1461-2DA7-0A08-88245F214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5" y="1298334"/>
            <a:ext cx="10347369" cy="47532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307A-1BC8-D6DE-1059-37869E398E3C}"/>
              </a:ext>
            </a:extLst>
          </p:cNvPr>
          <p:cNvSpPr txBox="1"/>
          <p:nvPr/>
        </p:nvSpPr>
        <p:spPr>
          <a:xfrm>
            <a:off x="548640" y="410248"/>
            <a:ext cx="110550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GDP Analysis: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Display of GDP for all countries and G20 nations.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F8FAA-9FC5-F8DE-4804-68EE5C4F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" y="2002537"/>
            <a:ext cx="11186160" cy="4206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48640" y="410248"/>
            <a:ext cx="1105509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GDP Analysis: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Line chart comparing G20 GDP across member states from 1980 to 2023.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with a projection to 2028.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07E4A-150C-ACE5-2A00-E718C7AA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2" y="2467321"/>
            <a:ext cx="10152888" cy="34847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82283-1CAA-CA64-1B05-E8ABE2E2CCAE}"/>
              </a:ext>
            </a:extLst>
          </p:cNvPr>
          <p:cNvSpPr txBox="1"/>
          <p:nvPr/>
        </p:nvSpPr>
        <p:spPr>
          <a:xfrm>
            <a:off x="548640" y="410248"/>
            <a:ext cx="110550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Inflation Rate: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Visualization of inflation rates globally and among G20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A276-4BC5-9C95-11C8-2A39BE3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56" y="2038785"/>
            <a:ext cx="10177083" cy="41508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AA302-4C69-AFA7-88F0-7AEC2D5408F5}"/>
              </a:ext>
            </a:extLst>
          </p:cNvPr>
          <p:cNvSpPr txBox="1"/>
          <p:nvPr/>
        </p:nvSpPr>
        <p:spPr>
          <a:xfrm>
            <a:off x="568452" y="371886"/>
            <a:ext cx="1105509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Inflation Rate: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Line chart comparing G20 GDP across member states from 1980 to 2023.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with a projection to 2028.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547EA-C843-7551-E2DF-F644E932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549617"/>
            <a:ext cx="10546080" cy="3247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A3E7A-86A0-B387-DC1A-3105A9B8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B32D5-EEE6-641C-699D-FABA5A41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-3657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BB24A-FD33-C235-5A8A-278B4ADF898C}"/>
              </a:ext>
            </a:extLst>
          </p:cNvPr>
          <p:cNvSpPr txBox="1"/>
          <p:nvPr/>
        </p:nvSpPr>
        <p:spPr>
          <a:xfrm>
            <a:off x="1225296" y="200801"/>
            <a:ext cx="913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Microeconomic Analysis</a:t>
            </a:r>
          </a:p>
          <a:p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Stock Market Performance: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Showcase performance of stock market indices for G20 countries.</a:t>
            </a:r>
          </a:p>
          <a:p>
            <a:endParaRPr 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Economic Stability: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Link between stock market performance and economic stability.</a:t>
            </a:r>
          </a:p>
        </p:txBody>
      </p:sp>
      <p:pic>
        <p:nvPicPr>
          <p:cNvPr id="6" name="Picture 5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86D6DC88-F991-DFAB-221F-323E26BB9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4" y="2931169"/>
            <a:ext cx="11300183" cy="36682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7045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390F-5733-D935-BF88-959B9A3E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8334-E9A0-3F42-7434-6F344598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47FDB9-758A-42C7-C63F-498168877C40}"/>
              </a:ext>
            </a:extLst>
          </p:cNvPr>
          <p:cNvSpPr txBox="1"/>
          <p:nvPr/>
        </p:nvSpPr>
        <p:spPr>
          <a:xfrm>
            <a:off x="1053084" y="292302"/>
            <a:ext cx="100858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Top Technology Companies Analysis</a:t>
            </a:r>
          </a:p>
          <a:p>
            <a:pPr algn="ctr"/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Selection Criteria: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Market size, Cash dividends, Dividend-to-price ratio.</a:t>
            </a:r>
          </a:p>
          <a:p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Display of top 10 technology companies in each G20 country.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D0A151-A821-D4B3-7AD0-614EF687F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7" y="2984938"/>
            <a:ext cx="10761605" cy="35807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66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428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6</cp:revision>
  <dcterms:created xsi:type="dcterms:W3CDTF">2024-03-04T15:48:25Z</dcterms:created>
  <dcterms:modified xsi:type="dcterms:W3CDTF">2024-03-06T15:16:09Z</dcterms:modified>
</cp:coreProperties>
</file>