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r Alqarra" userId="81703c0c110a5f03" providerId="LiveId" clId="{62F15528-6ABD-4B3B-8FA9-687E9162CFF3}"/>
    <pc:docChg chg="undo custSel addSld delSld modSld sldOrd">
      <pc:chgData name="Maher Alqarra" userId="81703c0c110a5f03" providerId="LiveId" clId="{62F15528-6ABD-4B3B-8FA9-687E9162CFF3}" dt="2024-03-05T21:52:49.729" v="180"/>
      <pc:docMkLst>
        <pc:docMk/>
      </pc:docMkLst>
      <pc:sldChg chg="addSp delSp modSp new mod">
        <pc:chgData name="Maher Alqarra" userId="81703c0c110a5f03" providerId="LiveId" clId="{62F15528-6ABD-4B3B-8FA9-687E9162CFF3}" dt="2024-03-05T21:37:57.537" v="110" actId="1076"/>
        <pc:sldMkLst>
          <pc:docMk/>
          <pc:sldMk cId="742347494" sldId="256"/>
        </pc:sldMkLst>
        <pc:spChg chg="del">
          <ac:chgData name="Maher Alqarra" userId="81703c0c110a5f03" providerId="LiveId" clId="{62F15528-6ABD-4B3B-8FA9-687E9162CFF3}" dt="2024-03-04T15:48:30.029" v="1" actId="478"/>
          <ac:spMkLst>
            <pc:docMk/>
            <pc:sldMk cId="742347494" sldId="256"/>
            <ac:spMk id="2" creationId="{2205460A-B9F1-0E83-A46A-0CF6658192D2}"/>
          </ac:spMkLst>
        </pc:spChg>
        <pc:spChg chg="add mod">
          <ac:chgData name="Maher Alqarra" userId="81703c0c110a5f03" providerId="LiveId" clId="{62F15528-6ABD-4B3B-8FA9-687E9162CFF3}" dt="2024-03-05T21:37:57.537" v="110" actId="1076"/>
          <ac:spMkLst>
            <pc:docMk/>
            <pc:sldMk cId="742347494" sldId="256"/>
            <ac:spMk id="2" creationId="{BE9EC313-838A-BAFA-AFAD-BF8E05A1C879}"/>
          </ac:spMkLst>
        </pc:spChg>
        <pc:spChg chg="del">
          <ac:chgData name="Maher Alqarra" userId="81703c0c110a5f03" providerId="LiveId" clId="{62F15528-6ABD-4B3B-8FA9-687E9162CFF3}" dt="2024-03-04T15:48:31.717" v="2" actId="478"/>
          <ac:spMkLst>
            <pc:docMk/>
            <pc:sldMk cId="742347494" sldId="256"/>
            <ac:spMk id="3" creationId="{859447BC-FDC5-006E-4022-5013FDD55EA7}"/>
          </ac:spMkLst>
        </pc:spChg>
        <pc:picChg chg="add mod">
          <ac:chgData name="Maher Alqarra" userId="81703c0c110a5f03" providerId="LiveId" clId="{62F15528-6ABD-4B3B-8FA9-687E9162CFF3}" dt="2024-03-04T19:21:14.439" v="15" actId="14100"/>
          <ac:picMkLst>
            <pc:docMk/>
            <pc:sldMk cId="742347494" sldId="256"/>
            <ac:picMk id="3" creationId="{79A6B09A-BE7D-AEAF-388C-29FBE4B68C18}"/>
          </ac:picMkLst>
        </pc:picChg>
      </pc:sldChg>
      <pc:sldChg chg="add del">
        <pc:chgData name="Maher Alqarra" userId="81703c0c110a5f03" providerId="LiveId" clId="{62F15528-6ABD-4B3B-8FA9-687E9162CFF3}" dt="2024-03-04T19:21:16.945" v="16" actId="47"/>
        <pc:sldMkLst>
          <pc:docMk/>
          <pc:sldMk cId="306361559" sldId="257"/>
        </pc:sldMkLst>
      </pc:sldChg>
      <pc:sldChg chg="new del">
        <pc:chgData name="Maher Alqarra" userId="81703c0c110a5f03" providerId="LiveId" clId="{62F15528-6ABD-4B3B-8FA9-687E9162CFF3}" dt="2024-03-04T19:21:00.359" v="12" actId="2696"/>
        <pc:sldMkLst>
          <pc:docMk/>
          <pc:sldMk cId="2070514234" sldId="257"/>
        </pc:sldMkLst>
      </pc:sldChg>
      <pc:sldChg chg="addSp modSp add mod ord">
        <pc:chgData name="Maher Alqarra" userId="81703c0c110a5f03" providerId="LiveId" clId="{62F15528-6ABD-4B3B-8FA9-687E9162CFF3}" dt="2024-03-05T21:50:26.787" v="169" actId="14100"/>
        <pc:sldMkLst>
          <pc:docMk/>
          <pc:sldMk cId="3098824939" sldId="257"/>
        </pc:sldMkLst>
        <pc:spChg chg="add mod">
          <ac:chgData name="Maher Alqarra" userId="81703c0c110a5f03" providerId="LiveId" clId="{62F15528-6ABD-4B3B-8FA9-687E9162CFF3}" dt="2024-03-05T21:48:42.870" v="162" actId="113"/>
          <ac:spMkLst>
            <pc:docMk/>
            <pc:sldMk cId="3098824939" sldId="257"/>
            <ac:spMk id="4" creationId="{832A307A-1BC8-D6DE-1059-37869E398E3C}"/>
          </ac:spMkLst>
        </pc:spChg>
        <pc:picChg chg="add mod">
          <ac:chgData name="Maher Alqarra" userId="81703c0c110a5f03" providerId="LiveId" clId="{62F15528-6ABD-4B3B-8FA9-687E9162CFF3}" dt="2024-03-05T21:50:26.787" v="169" actId="14100"/>
          <ac:picMkLst>
            <pc:docMk/>
            <pc:sldMk cId="3098824939" sldId="257"/>
            <ac:picMk id="6" creationId="{3C7F8FAA-9FC5-F8DE-4804-68EE5C4FCB6F}"/>
          </ac:picMkLst>
        </pc:picChg>
      </pc:sldChg>
      <pc:sldChg chg="add del">
        <pc:chgData name="Maher Alqarra" userId="81703c0c110a5f03" providerId="LiveId" clId="{62F15528-6ABD-4B3B-8FA9-687E9162CFF3}" dt="2024-03-04T19:21:18.002" v="17" actId="47"/>
        <pc:sldMkLst>
          <pc:docMk/>
          <pc:sldMk cId="1257477695" sldId="258"/>
        </pc:sldMkLst>
      </pc:sldChg>
      <pc:sldChg chg="addSp modSp add mod">
        <pc:chgData name="Maher Alqarra" userId="81703c0c110a5f03" providerId="LiveId" clId="{62F15528-6ABD-4B3B-8FA9-687E9162CFF3}" dt="2024-03-05T21:47:56.309" v="155" actId="1076"/>
        <pc:sldMkLst>
          <pc:docMk/>
          <pc:sldMk cId="2502954960" sldId="258"/>
        </pc:sldMkLst>
        <pc:spChg chg="add mod">
          <ac:chgData name="Maher Alqarra" userId="81703c0c110a5f03" providerId="LiveId" clId="{62F15528-6ABD-4B3B-8FA9-687E9162CFF3}" dt="2024-03-05T21:47:07.178" v="152" actId="207"/>
          <ac:spMkLst>
            <pc:docMk/>
            <pc:sldMk cId="2502954960" sldId="258"/>
            <ac:spMk id="2" creationId="{4B6F00F2-9A96-3E18-A886-B773D2F6DE7C}"/>
          </ac:spMkLst>
        </pc:spChg>
        <pc:picChg chg="add mod">
          <ac:chgData name="Maher Alqarra" userId="81703c0c110a5f03" providerId="LiveId" clId="{62F15528-6ABD-4B3B-8FA9-687E9162CFF3}" dt="2024-03-05T21:47:56.309" v="155" actId="1076"/>
          <ac:picMkLst>
            <pc:docMk/>
            <pc:sldMk cId="2502954960" sldId="258"/>
            <ac:picMk id="5" creationId="{F0BE0A9C-C29C-7903-F634-B9C625F24F23}"/>
          </ac:picMkLst>
        </pc:picChg>
      </pc:sldChg>
      <pc:sldChg chg="addSp modSp add mod">
        <pc:chgData name="Maher Alqarra" userId="81703c0c110a5f03" providerId="LiveId" clId="{62F15528-6ABD-4B3B-8FA9-687E9162CFF3}" dt="2024-03-05T21:51:55.439" v="179" actId="1076"/>
        <pc:sldMkLst>
          <pc:docMk/>
          <pc:sldMk cId="4064793766" sldId="259"/>
        </pc:sldMkLst>
        <pc:spChg chg="add mod">
          <ac:chgData name="Maher Alqarra" userId="81703c0c110a5f03" providerId="LiveId" clId="{62F15528-6ABD-4B3B-8FA9-687E9162CFF3}" dt="2024-03-05T21:51:12.901" v="173"/>
          <ac:spMkLst>
            <pc:docMk/>
            <pc:sldMk cId="4064793766" sldId="259"/>
            <ac:spMk id="2" creationId="{CE082283-1CAA-CA64-1B05-E8ABE2E2CCAE}"/>
          </ac:spMkLst>
        </pc:spChg>
        <pc:picChg chg="add mod">
          <ac:chgData name="Maher Alqarra" userId="81703c0c110a5f03" providerId="LiveId" clId="{62F15528-6ABD-4B3B-8FA9-687E9162CFF3}" dt="2024-03-05T21:51:55.439" v="179" actId="1076"/>
          <ac:picMkLst>
            <pc:docMk/>
            <pc:sldMk cId="4064793766" sldId="259"/>
            <ac:picMk id="5" creationId="{5582A276-4BC5-9C95-11C8-2A39BE330ABB}"/>
          </ac:picMkLst>
        </pc:picChg>
      </pc:sldChg>
      <pc:sldChg chg="addSp modSp add">
        <pc:chgData name="Maher Alqarra" userId="81703c0c110a5f03" providerId="LiveId" clId="{62F15528-6ABD-4B3B-8FA9-687E9162CFF3}" dt="2024-03-05T21:52:49.729" v="180"/>
        <pc:sldMkLst>
          <pc:docMk/>
          <pc:sldMk cId="4091885840" sldId="260"/>
        </pc:sldMkLst>
        <pc:spChg chg="add mod">
          <ac:chgData name="Maher Alqarra" userId="81703c0c110a5f03" providerId="LiveId" clId="{62F15528-6ABD-4B3B-8FA9-687E9162CFF3}" dt="2024-03-05T21:52:49.729" v="180"/>
          <ac:spMkLst>
            <pc:docMk/>
            <pc:sldMk cId="4091885840" sldId="260"/>
            <ac:spMk id="2" creationId="{9352414A-F6BE-790E-856E-38F1690CF0A0}"/>
          </ac:spMkLst>
        </pc:spChg>
      </pc:sldChg>
      <pc:sldChg chg="add">
        <pc:chgData name="Maher Alqarra" userId="81703c0c110a5f03" providerId="LiveId" clId="{62F15528-6ABD-4B3B-8FA9-687E9162CFF3}" dt="2024-03-04T19:21:26.164" v="22"/>
        <pc:sldMkLst>
          <pc:docMk/>
          <pc:sldMk cId="214088996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6DD4-AF3D-0F56-B21F-5C511B7C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F6F36-F6D9-0686-51FC-CF42A9882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71F01-5CF1-C4F3-0D56-BE0A6AEC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20E7-B462-5837-3195-2E00F058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29455-856C-B636-9718-77A3E26B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E7BF-BCAB-DAF7-FD46-0FB0282E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056CB-8C07-B602-7004-798926777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2A9ED-5FD5-447D-CAEF-12845AF4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116C2-7753-0EFC-4E01-D99F4B5D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F5398-5252-3805-157E-E0697A11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0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FE2AE-E29B-C0E5-5FB5-F8FE7CBB0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D3241-79E9-21A7-F474-379128B68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EFA38-8C0C-571A-6855-6615D628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BF83-8C6C-377B-D7AE-9BBAF58E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684E0-699F-CBE6-21F6-71F9B384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12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B7B0-75AD-EBF6-77BC-4B149DA5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9D03-FCC7-5AB4-0AA2-3F0EEA39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03ED-97CF-5544-D7F3-5B3D251D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242B0-A248-9DE7-12BB-A17E1E04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1300-AC5D-4294-2729-070B03AB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3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CCA0-228B-FB06-D654-F9A80D31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4450F-E55E-58D0-3F4C-61C7A5AC5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D6FAC-AEE0-1E14-AC8B-BBFF1E3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D863-6A1E-D4C5-1479-7F707DEB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01B5D-A2B4-887E-1BDC-A5E70A63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0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AA82-2199-3548-02A3-9ED1DDBC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900AC-C662-A378-FC1F-FEDD5DD8D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1BADC-B20D-5290-A027-0C0B7FFE6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0272-25BF-F9A4-6849-BFAB4E1D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F2196-2A6A-A1F4-A073-B253E696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93431-9336-459D-6573-885D53A7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4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F82C-B850-2727-14A0-29EBA884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D8E81-F788-2F4E-8907-BF7EEC27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22468-27DA-2D2E-346C-B747E00B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A8157-73F7-3CB1-00D4-0343962D18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07A0F-9328-2558-8CAB-045F568D2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4E01D-3BF8-1B29-E419-D222B1F3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D6343-49BD-1831-9578-AEC6F17D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CB615-34ED-4311-BAF7-2BA4CD50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9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8137-A93C-51C8-4375-B28D734D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2452A-EB24-3332-5531-E8730709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6FC8F-D166-811F-9F08-6E37E3CF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256B6-44FE-E69D-0C74-E56DEED9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4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02AC4-8A7B-CB62-100F-52F876FD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5F036-E818-86B7-DF9E-CB9BBD1B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E103B-5C53-A730-DAE1-C159C33F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5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50DF-6FF4-85C4-EF1F-EB6E22A8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B6AB3-1ACB-D860-B441-0C76B62F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C83B1-29DC-DBA1-5622-984689454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1DB9A-AEA3-9E3C-3065-27EE9F73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F3735-2FE9-6C64-2E8B-3ABA62E4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AD591-936B-30F7-A31A-3C811CE1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D3A3-2B40-E261-03E9-0C432617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4D686-26CD-3331-ECEF-21E954909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06A05-5526-1804-BC66-931FC0373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F1E8E-22FF-4146-B424-D5C00AF0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F6219-E6C4-487B-954F-836E2430B63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13959-8189-F60E-0B6F-1E6A5EA1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F3F93-DB65-E28B-D4FB-6375EE93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58A9E-B64F-63DF-9308-E586033B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94774-3739-4F7A-FB54-B6173C7A8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A7E49-2713-2A40-D196-F760CEFBA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F6219-E6C4-487B-954F-836E2430B630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21556-E8CB-10FA-2162-9DF828B66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E409F-9060-69F7-9807-9E68FFD9E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8B214-A1DE-430A-A451-9C248418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6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A6B09A-BE7D-AEAF-388C-29FBE4B68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9EC313-838A-BAFA-AFAD-BF8E05A1C879}"/>
              </a:ext>
            </a:extLst>
          </p:cNvPr>
          <p:cNvSpPr txBox="1"/>
          <p:nvPr/>
        </p:nvSpPr>
        <p:spPr>
          <a:xfrm>
            <a:off x="1664208" y="548640"/>
            <a:ext cx="851306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Technology Titans Project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Overview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Objective: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Help investors make informed decisions about technology sector investments worldwide.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Methodology:</a:t>
            </a:r>
          </a:p>
          <a:p>
            <a:r>
              <a:rPr lang="en-US" sz="2400" dirty="0">
                <a:solidFill>
                  <a:schemeClr val="bg1"/>
                </a:solidFill>
              </a:rPr>
              <a:t>Analyze macroeconomic and microeconomic indicators.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accent4"/>
                </a:solidFill>
              </a:rPr>
              <a:t>Tools Used: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Flask, JavaScript, SQL databases.</a:t>
            </a:r>
          </a:p>
        </p:txBody>
      </p:sp>
    </p:spTree>
    <p:extLst>
      <p:ext uri="{BB962C8B-B14F-4D97-AF65-F5344CB8AC3E}">
        <p14:creationId xmlns:p14="http://schemas.microsoft.com/office/powerpoint/2010/main" val="74234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A445E-389E-61FE-AEE5-3151ADC38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FC1D6-B4DA-3798-8D1D-7442CD7F3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6F00F2-9A96-3E18-A886-B773D2F6DE7C}"/>
              </a:ext>
            </a:extLst>
          </p:cNvPr>
          <p:cNvSpPr txBox="1"/>
          <p:nvPr/>
        </p:nvSpPr>
        <p:spPr>
          <a:xfrm>
            <a:off x="4636008" y="282658"/>
            <a:ext cx="3557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Main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E0A9C-C29C-7903-F634-B9C625F24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151567"/>
            <a:ext cx="10588752" cy="536074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0295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5A50A-0C9B-6C39-F0C0-0DAE8E396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039A7-9663-83DE-DA6F-F7E727CFA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2A307A-1BC8-D6DE-1059-37869E398E3C}"/>
              </a:ext>
            </a:extLst>
          </p:cNvPr>
          <p:cNvSpPr txBox="1"/>
          <p:nvPr/>
        </p:nvSpPr>
        <p:spPr>
          <a:xfrm>
            <a:off x="548640" y="410248"/>
            <a:ext cx="1105509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Macroeconomic Analysis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GDP Analysis:</a:t>
            </a:r>
          </a:p>
          <a:p>
            <a:r>
              <a:rPr lang="en-US" dirty="0">
                <a:solidFill>
                  <a:schemeClr val="bg1"/>
                </a:solidFill>
              </a:rPr>
              <a:t>Display of GDP for all countries and G20 nations.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7F8FAA-9FC5-F8DE-4804-68EE5C4FC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8" y="2002537"/>
            <a:ext cx="11186160" cy="42068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9882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36FDA-1680-1475-1637-403CD985F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CA8F4-C9A5-D108-C30D-8861F1C13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082283-1CAA-CA64-1B05-E8ABE2E2CCAE}"/>
              </a:ext>
            </a:extLst>
          </p:cNvPr>
          <p:cNvSpPr txBox="1"/>
          <p:nvPr/>
        </p:nvSpPr>
        <p:spPr>
          <a:xfrm>
            <a:off x="548640" y="410248"/>
            <a:ext cx="1105509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Macroeconomic Analysis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Inflation Rate:</a:t>
            </a:r>
          </a:p>
          <a:p>
            <a:r>
              <a:rPr lang="en-US" dirty="0">
                <a:solidFill>
                  <a:schemeClr val="bg1"/>
                </a:solidFill>
              </a:rPr>
              <a:t>Visualization of inflation rates globally and among G20 countries.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2A276-4BC5-9C95-11C8-2A39BE330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56" y="2038785"/>
            <a:ext cx="10177083" cy="41508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6479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1C63E-D685-91A7-F1C8-5EEBAE9E3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2CB0D3-8E7F-AF67-AAAA-DBA3C21DF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52414A-F6BE-790E-856E-38F1690CF0A0}"/>
              </a:ext>
            </a:extLst>
          </p:cNvPr>
          <p:cNvSpPr txBox="1"/>
          <p:nvPr/>
        </p:nvSpPr>
        <p:spPr>
          <a:xfrm>
            <a:off x="548640" y="410248"/>
            <a:ext cx="1105509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Macroeconomic Analysis</a:t>
            </a:r>
          </a:p>
          <a:p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Inflation Rate:</a:t>
            </a:r>
          </a:p>
          <a:p>
            <a:r>
              <a:rPr lang="en-US" dirty="0">
                <a:solidFill>
                  <a:schemeClr val="bg1"/>
                </a:solidFill>
              </a:rPr>
              <a:t>Visualization of inflation rates globally and among G20 countries.</a:t>
            </a:r>
          </a:p>
        </p:txBody>
      </p:sp>
    </p:spTree>
    <p:extLst>
      <p:ext uri="{BB962C8B-B14F-4D97-AF65-F5344CB8AC3E}">
        <p14:creationId xmlns:p14="http://schemas.microsoft.com/office/powerpoint/2010/main" val="4091885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825EE-BB4B-78BC-B16F-5E315B508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974E55-81D5-C30B-B10E-2BF9029D6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296"/>
            <a:ext cx="12192000" cy="694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8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 Alqarra</dc:creator>
  <cp:lastModifiedBy>Maher Alqarra</cp:lastModifiedBy>
  <cp:revision>1</cp:revision>
  <dcterms:created xsi:type="dcterms:W3CDTF">2024-03-04T15:48:25Z</dcterms:created>
  <dcterms:modified xsi:type="dcterms:W3CDTF">2024-03-05T21:54:46Z</dcterms:modified>
</cp:coreProperties>
</file>