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7" r:id="rId5"/>
    <p:sldId id="260" r:id="rId6"/>
    <p:sldId id="259" r:id="rId7"/>
    <p:sldId id="261" r:id="rId8"/>
    <p:sldId id="262" r:id="rId9"/>
    <p:sldId id="265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62F15528-6ABD-4B3B-8FA9-687E9162CFF3}"/>
    <pc:docChg chg="undo custSel addSld delSld modSld sldOrd">
      <pc:chgData name="Maher Alqarra" userId="81703c0c110a5f03" providerId="LiveId" clId="{62F15528-6ABD-4B3B-8FA9-687E9162CFF3}" dt="2024-03-05T22:54:49.295" v="407" actId="1076"/>
      <pc:docMkLst>
        <pc:docMk/>
      </pc:docMkLst>
      <pc:sldChg chg="addSp delSp modSp new mod">
        <pc:chgData name="Maher Alqarra" userId="81703c0c110a5f03" providerId="LiveId" clId="{62F15528-6ABD-4B3B-8FA9-687E9162CFF3}" dt="2024-03-05T21:37:57.537" v="110" actId="1076"/>
        <pc:sldMkLst>
          <pc:docMk/>
          <pc:sldMk cId="742347494" sldId="256"/>
        </pc:sldMkLst>
        <pc:spChg chg="del">
          <ac:chgData name="Maher Alqarra" userId="81703c0c110a5f03" providerId="LiveId" clId="{62F15528-6ABD-4B3B-8FA9-687E9162CFF3}" dt="2024-03-04T15:48:30.029" v="1" actId="478"/>
          <ac:spMkLst>
            <pc:docMk/>
            <pc:sldMk cId="742347494" sldId="256"/>
            <ac:spMk id="2" creationId="{2205460A-B9F1-0E83-A46A-0CF6658192D2}"/>
          </ac:spMkLst>
        </pc:spChg>
        <pc:spChg chg="add mod">
          <ac:chgData name="Maher Alqarra" userId="81703c0c110a5f03" providerId="LiveId" clId="{62F15528-6ABD-4B3B-8FA9-687E9162CFF3}" dt="2024-03-05T21:37:57.537" v="110" actId="1076"/>
          <ac:spMkLst>
            <pc:docMk/>
            <pc:sldMk cId="742347494" sldId="256"/>
            <ac:spMk id="2" creationId="{BE9EC313-838A-BAFA-AFAD-BF8E05A1C879}"/>
          </ac:spMkLst>
        </pc:spChg>
        <pc:spChg chg="del">
          <ac:chgData name="Maher Alqarra" userId="81703c0c110a5f03" providerId="LiveId" clId="{62F15528-6ABD-4B3B-8FA9-687E9162CFF3}" dt="2024-03-04T15:48:31.717" v="2" actId="478"/>
          <ac:spMkLst>
            <pc:docMk/>
            <pc:sldMk cId="742347494" sldId="256"/>
            <ac:spMk id="3" creationId="{859447BC-FDC5-006E-4022-5013FDD55EA7}"/>
          </ac:spMkLst>
        </pc:spChg>
        <pc:picChg chg="add mod">
          <ac:chgData name="Maher Alqarra" userId="81703c0c110a5f03" providerId="LiveId" clId="{62F15528-6ABD-4B3B-8FA9-687E9162CFF3}" dt="2024-03-04T19:21:14.439" v="15" actId="14100"/>
          <ac:picMkLst>
            <pc:docMk/>
            <pc:sldMk cId="742347494" sldId="256"/>
            <ac:picMk id="3" creationId="{79A6B09A-BE7D-AEAF-388C-29FBE4B68C18}"/>
          </ac:picMkLst>
        </pc:picChg>
      </pc:sldChg>
      <pc:sldChg chg="add del">
        <pc:chgData name="Maher Alqarra" userId="81703c0c110a5f03" providerId="LiveId" clId="{62F15528-6ABD-4B3B-8FA9-687E9162CFF3}" dt="2024-03-04T19:21:16.945" v="16" actId="47"/>
        <pc:sldMkLst>
          <pc:docMk/>
          <pc:sldMk cId="306361559" sldId="257"/>
        </pc:sldMkLst>
      </pc:sldChg>
      <pc:sldChg chg="new del">
        <pc:chgData name="Maher Alqarra" userId="81703c0c110a5f03" providerId="LiveId" clId="{62F15528-6ABD-4B3B-8FA9-687E9162CFF3}" dt="2024-03-04T19:21:00.359" v="12" actId="2696"/>
        <pc:sldMkLst>
          <pc:docMk/>
          <pc:sldMk cId="2070514234" sldId="257"/>
        </pc:sldMkLst>
      </pc:sldChg>
      <pc:sldChg chg="addSp modSp add mod ord">
        <pc:chgData name="Maher Alqarra" userId="81703c0c110a5f03" providerId="LiveId" clId="{62F15528-6ABD-4B3B-8FA9-687E9162CFF3}" dt="2024-03-05T22:31:45.441" v="211" actId="207"/>
        <pc:sldMkLst>
          <pc:docMk/>
          <pc:sldMk cId="3098824939" sldId="257"/>
        </pc:sldMkLst>
        <pc:spChg chg="add mod">
          <ac:chgData name="Maher Alqarra" userId="81703c0c110a5f03" providerId="LiveId" clId="{62F15528-6ABD-4B3B-8FA9-687E9162CFF3}" dt="2024-03-05T22:31:45.441" v="211" actId="207"/>
          <ac:spMkLst>
            <pc:docMk/>
            <pc:sldMk cId="3098824939" sldId="257"/>
            <ac:spMk id="4" creationId="{832A307A-1BC8-D6DE-1059-37869E398E3C}"/>
          </ac:spMkLst>
        </pc:spChg>
        <pc:picChg chg="add mod">
          <ac:chgData name="Maher Alqarra" userId="81703c0c110a5f03" providerId="LiveId" clId="{62F15528-6ABD-4B3B-8FA9-687E9162CFF3}" dt="2024-03-05T21:50:26.787" v="169" actId="14100"/>
          <ac:picMkLst>
            <pc:docMk/>
            <pc:sldMk cId="3098824939" sldId="257"/>
            <ac:picMk id="6" creationId="{3C7F8FAA-9FC5-F8DE-4804-68EE5C4FCB6F}"/>
          </ac:picMkLst>
        </pc:picChg>
      </pc:sldChg>
      <pc:sldChg chg="add del">
        <pc:chgData name="Maher Alqarra" userId="81703c0c110a5f03" providerId="LiveId" clId="{62F15528-6ABD-4B3B-8FA9-687E9162CFF3}" dt="2024-03-04T19:21:18.002" v="17" actId="47"/>
        <pc:sldMkLst>
          <pc:docMk/>
          <pc:sldMk cId="1257477695" sldId="258"/>
        </pc:sldMkLst>
      </pc:sldChg>
      <pc:sldChg chg="addSp modSp add mod">
        <pc:chgData name="Maher Alqarra" userId="81703c0c110a5f03" providerId="LiveId" clId="{62F15528-6ABD-4B3B-8FA9-687E9162CFF3}" dt="2024-03-05T21:47:56.309" v="155" actId="1076"/>
        <pc:sldMkLst>
          <pc:docMk/>
          <pc:sldMk cId="2502954960" sldId="258"/>
        </pc:sldMkLst>
        <pc:spChg chg="add mod">
          <ac:chgData name="Maher Alqarra" userId="81703c0c110a5f03" providerId="LiveId" clId="{62F15528-6ABD-4B3B-8FA9-687E9162CFF3}" dt="2024-03-05T21:47:07.178" v="152" actId="207"/>
          <ac:spMkLst>
            <pc:docMk/>
            <pc:sldMk cId="2502954960" sldId="258"/>
            <ac:spMk id="2" creationId="{4B6F00F2-9A96-3E18-A886-B773D2F6DE7C}"/>
          </ac:spMkLst>
        </pc:spChg>
        <pc:picChg chg="add mod">
          <ac:chgData name="Maher Alqarra" userId="81703c0c110a5f03" providerId="LiveId" clId="{62F15528-6ABD-4B3B-8FA9-687E9162CFF3}" dt="2024-03-05T21:47:56.309" v="155" actId="1076"/>
          <ac:picMkLst>
            <pc:docMk/>
            <pc:sldMk cId="2502954960" sldId="258"/>
            <ac:picMk id="5" creationId="{F0BE0A9C-C29C-7903-F634-B9C625F24F23}"/>
          </ac:picMkLst>
        </pc:picChg>
      </pc:sldChg>
      <pc:sldChg chg="addSp modSp add mod">
        <pc:chgData name="Maher Alqarra" userId="81703c0c110a5f03" providerId="LiveId" clId="{62F15528-6ABD-4B3B-8FA9-687E9162CFF3}" dt="2024-03-05T22:31:33.872" v="208" actId="207"/>
        <pc:sldMkLst>
          <pc:docMk/>
          <pc:sldMk cId="4064793766" sldId="259"/>
        </pc:sldMkLst>
        <pc:spChg chg="add mod">
          <ac:chgData name="Maher Alqarra" userId="81703c0c110a5f03" providerId="LiveId" clId="{62F15528-6ABD-4B3B-8FA9-687E9162CFF3}" dt="2024-03-05T22:31:33.872" v="208" actId="207"/>
          <ac:spMkLst>
            <pc:docMk/>
            <pc:sldMk cId="4064793766" sldId="259"/>
            <ac:spMk id="2" creationId="{CE082283-1CAA-CA64-1B05-E8ABE2E2CCAE}"/>
          </ac:spMkLst>
        </pc:spChg>
        <pc:picChg chg="add mod">
          <ac:chgData name="Maher Alqarra" userId="81703c0c110a5f03" providerId="LiveId" clId="{62F15528-6ABD-4B3B-8FA9-687E9162CFF3}" dt="2024-03-05T21:51:55.439" v="179" actId="1076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modSp add mod ord">
        <pc:chgData name="Maher Alqarra" userId="81703c0c110a5f03" providerId="LiveId" clId="{62F15528-6ABD-4B3B-8FA9-687E9162CFF3}" dt="2024-03-05T22:33:43.765" v="236" actId="403"/>
        <pc:sldMkLst>
          <pc:docMk/>
          <pc:sldMk cId="4091885840" sldId="260"/>
        </pc:sldMkLst>
        <pc:spChg chg="add mod">
          <ac:chgData name="Maher Alqarra" userId="81703c0c110a5f03" providerId="LiveId" clId="{62F15528-6ABD-4B3B-8FA9-687E9162CFF3}" dt="2024-03-05T22:33:43.765" v="236" actId="403"/>
          <ac:spMkLst>
            <pc:docMk/>
            <pc:sldMk cId="4091885840" sldId="260"/>
            <ac:spMk id="2" creationId="{9352414A-F6BE-790E-856E-38F1690CF0A0}"/>
          </ac:spMkLst>
        </pc:spChg>
        <pc:picChg chg="add mod">
          <ac:chgData name="Maher Alqarra" userId="81703c0c110a5f03" providerId="LiveId" clId="{62F15528-6ABD-4B3B-8FA9-687E9162CFF3}" dt="2024-03-05T22:30:33.071" v="199" actId="1440"/>
          <ac:picMkLst>
            <pc:docMk/>
            <pc:sldMk cId="4091885840" sldId="260"/>
            <ac:picMk id="5" creationId="{C0B07E4A-150C-ACE5-2A00-E718C7AAB292}"/>
          </ac:picMkLst>
        </pc:picChg>
      </pc:sldChg>
      <pc:sldChg chg="addSp modSp add mod">
        <pc:chgData name="Maher Alqarra" userId="81703c0c110a5f03" providerId="LiveId" clId="{62F15528-6ABD-4B3B-8FA9-687E9162CFF3}" dt="2024-03-05T22:33:58.364" v="237" actId="1076"/>
        <pc:sldMkLst>
          <pc:docMk/>
          <pc:sldMk cId="2140889961" sldId="261"/>
        </pc:sldMkLst>
        <pc:spChg chg="add mod">
          <ac:chgData name="Maher Alqarra" userId="81703c0c110a5f03" providerId="LiveId" clId="{62F15528-6ABD-4B3B-8FA9-687E9162CFF3}" dt="2024-03-05T22:33:58.364" v="237" actId="1076"/>
          <ac:spMkLst>
            <pc:docMk/>
            <pc:sldMk cId="2140889961" sldId="261"/>
            <ac:spMk id="2" creationId="{29CAA302-4C69-AFA7-88F0-7AEC2D5408F5}"/>
          </ac:spMkLst>
        </pc:spChg>
        <pc:picChg chg="add mod">
          <ac:chgData name="Maher Alqarra" userId="81703c0c110a5f03" providerId="LiveId" clId="{62F15528-6ABD-4B3B-8FA9-687E9162CFF3}" dt="2024-03-05T22:32:48.588" v="219" actId="1076"/>
          <ac:picMkLst>
            <pc:docMk/>
            <pc:sldMk cId="2140889961" sldId="261"/>
            <ac:picMk id="5" creationId="{A80547EA-C843-7551-E2DF-F644E932C49A}"/>
          </ac:picMkLst>
        </pc:picChg>
      </pc:sldChg>
      <pc:sldChg chg="addSp modSp add mod">
        <pc:chgData name="Maher Alqarra" userId="81703c0c110a5f03" providerId="LiveId" clId="{62F15528-6ABD-4B3B-8FA9-687E9162CFF3}" dt="2024-03-05T22:36:26.432" v="280" actId="1076"/>
        <pc:sldMkLst>
          <pc:docMk/>
          <pc:sldMk cId="2270454260" sldId="262"/>
        </pc:sldMkLst>
        <pc:spChg chg="add mod">
          <ac:chgData name="Maher Alqarra" userId="81703c0c110a5f03" providerId="LiveId" clId="{62F15528-6ABD-4B3B-8FA9-687E9162CFF3}" dt="2024-03-05T22:36:26.432" v="280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62F15528-6ABD-4B3B-8FA9-687E9162CFF3}" dt="2024-03-05T22:35:17.354" v="262" actId="1036"/>
          <ac:picMkLst>
            <pc:docMk/>
            <pc:sldMk cId="2270454260" sldId="262"/>
            <ac:picMk id="3" creationId="{EC5B32D5-EEE6-641C-699D-FABA5A41B14B}"/>
          </ac:picMkLst>
        </pc:picChg>
      </pc:sldChg>
      <pc:sldChg chg="addSp delSp modSp add mod">
        <pc:chgData name="Maher Alqarra" userId="81703c0c110a5f03" providerId="LiveId" clId="{62F15528-6ABD-4B3B-8FA9-687E9162CFF3}" dt="2024-03-05T22:43:18.550" v="326" actId="1440"/>
        <pc:sldMkLst>
          <pc:docMk/>
          <pc:sldMk cId="2346679768" sldId="263"/>
        </pc:sldMkLst>
        <pc:spChg chg="add mod">
          <ac:chgData name="Maher Alqarra" userId="81703c0c110a5f03" providerId="LiveId" clId="{62F15528-6ABD-4B3B-8FA9-687E9162CFF3}" dt="2024-03-05T22:39:10.967" v="312" actId="1076"/>
          <ac:spMkLst>
            <pc:docMk/>
            <pc:sldMk cId="2346679768" sldId="263"/>
            <ac:spMk id="2" creationId="{3F811610-2500-74A9-A00D-709F3190267B}"/>
          </ac:spMkLst>
        </pc:spChg>
        <pc:picChg chg="mod">
          <ac:chgData name="Maher Alqarra" userId="81703c0c110a5f03" providerId="LiveId" clId="{62F15528-6ABD-4B3B-8FA9-687E9162CFF3}" dt="2024-03-05T22:41:26.334" v="318" actId="1076"/>
          <ac:picMkLst>
            <pc:docMk/>
            <pc:sldMk cId="2346679768" sldId="263"/>
            <ac:picMk id="3" creationId="{FA886A10-6518-ADFE-7DF5-D8C0D839A643}"/>
          </ac:picMkLst>
        </pc:picChg>
        <pc:picChg chg="add mod">
          <ac:chgData name="Maher Alqarra" userId="81703c0c110a5f03" providerId="LiveId" clId="{62F15528-6ABD-4B3B-8FA9-687E9162CFF3}" dt="2024-03-05T22:43:18.550" v="326" actId="1440"/>
          <ac:picMkLst>
            <pc:docMk/>
            <pc:sldMk cId="2346679768" sldId="263"/>
            <ac:picMk id="5" creationId="{075A00C0-1811-6324-C7A6-3E194F83D571}"/>
          </ac:picMkLst>
        </pc:picChg>
        <pc:picChg chg="add del mod">
          <ac:chgData name="Maher Alqarra" userId="81703c0c110a5f03" providerId="LiveId" clId="{62F15528-6ABD-4B3B-8FA9-687E9162CFF3}" dt="2024-03-05T22:42:34.398" v="323" actId="478"/>
          <ac:picMkLst>
            <pc:docMk/>
            <pc:sldMk cId="2346679768" sldId="263"/>
            <ac:picMk id="1026" creationId="{4A65DC8E-31F5-9CC2-1A90-42D49E7C28FB}"/>
          </ac:picMkLst>
        </pc:picChg>
      </pc:sldChg>
      <pc:sldChg chg="add ord">
        <pc:chgData name="Maher Alqarra" userId="81703c0c110a5f03" providerId="LiveId" clId="{62F15528-6ABD-4B3B-8FA9-687E9162CFF3}" dt="2024-03-05T22:44:16.676" v="328"/>
        <pc:sldMkLst>
          <pc:docMk/>
          <pc:sldMk cId="663125857" sldId="264"/>
        </pc:sldMkLst>
      </pc:sldChg>
      <pc:sldChg chg="modSp add mod">
        <pc:chgData name="Maher Alqarra" userId="81703c0c110a5f03" providerId="LiveId" clId="{62F15528-6ABD-4B3B-8FA9-687E9162CFF3}" dt="2024-03-05T22:37:38.736" v="291" actId="14100"/>
        <pc:sldMkLst>
          <pc:docMk/>
          <pc:sldMk cId="1496602039" sldId="265"/>
        </pc:sldMkLst>
        <pc:spChg chg="mod">
          <ac:chgData name="Maher Alqarra" userId="81703c0c110a5f03" providerId="LiveId" clId="{62F15528-6ABD-4B3B-8FA9-687E9162CFF3}" dt="2024-03-05T22:37:38.736" v="291" actId="14100"/>
          <ac:spMkLst>
            <pc:docMk/>
            <pc:sldMk cId="1496602039" sldId="265"/>
            <ac:spMk id="2" creationId="{8647FDB9-758A-42C7-C63F-498168877C40}"/>
          </ac:spMkLst>
        </pc:spChg>
      </pc:sldChg>
      <pc:sldChg chg="addSp modSp add mod">
        <pc:chgData name="Maher Alqarra" userId="81703c0c110a5f03" providerId="LiveId" clId="{62F15528-6ABD-4B3B-8FA9-687E9162CFF3}" dt="2024-03-05T22:47:59.548" v="355" actId="14100"/>
        <pc:sldMkLst>
          <pc:docMk/>
          <pc:sldMk cId="1087359638" sldId="266"/>
        </pc:sldMkLst>
        <pc:picChg chg="mod">
          <ac:chgData name="Maher Alqarra" userId="81703c0c110a5f03" providerId="LiveId" clId="{62F15528-6ABD-4B3B-8FA9-687E9162CFF3}" dt="2024-03-05T22:47:56.174" v="354" actId="14100"/>
          <ac:picMkLst>
            <pc:docMk/>
            <pc:sldMk cId="1087359638" sldId="266"/>
            <ac:picMk id="3" creationId="{49FF369F-3D22-A975-DC04-C4A40FB9247A}"/>
          </ac:picMkLst>
        </pc:picChg>
        <pc:picChg chg="add mod">
          <ac:chgData name="Maher Alqarra" userId="81703c0c110a5f03" providerId="LiveId" clId="{62F15528-6ABD-4B3B-8FA9-687E9162CFF3}" dt="2024-03-05T22:47:59.548" v="355" actId="14100"/>
          <ac:picMkLst>
            <pc:docMk/>
            <pc:sldMk cId="1087359638" sldId="266"/>
            <ac:picMk id="2050" creationId="{370DA4E4-CE4A-53E1-9D6C-DD49FDB54B59}"/>
          </ac:picMkLst>
        </pc:picChg>
      </pc:sldChg>
      <pc:sldChg chg="new del">
        <pc:chgData name="Maher Alqarra" userId="81703c0c110a5f03" providerId="LiveId" clId="{62F15528-6ABD-4B3B-8FA9-687E9162CFF3}" dt="2024-03-05T22:48:11.109" v="357" actId="47"/>
        <pc:sldMkLst>
          <pc:docMk/>
          <pc:sldMk cId="2357298143" sldId="267"/>
        </pc:sldMkLst>
      </pc:sldChg>
      <pc:sldChg chg="addSp modSp add mod ord">
        <pc:chgData name="Maher Alqarra" userId="81703c0c110a5f03" providerId="LiveId" clId="{62F15528-6ABD-4B3B-8FA9-687E9162CFF3}" dt="2024-03-05T22:54:49.295" v="407" actId="1076"/>
        <pc:sldMkLst>
          <pc:docMk/>
          <pc:sldMk cId="2978791653" sldId="267"/>
        </pc:sldMkLst>
        <pc:spChg chg="mod">
          <ac:chgData name="Maher Alqarra" userId="81703c0c110a5f03" providerId="LiveId" clId="{62F15528-6ABD-4B3B-8FA9-687E9162CFF3}" dt="2024-03-05T22:54:41.856" v="405" actId="1076"/>
          <ac:spMkLst>
            <pc:docMk/>
            <pc:sldMk cId="2978791653" sldId="267"/>
            <ac:spMk id="2" creationId="{5C99909C-402E-2366-10EF-772B3BAACD87}"/>
          </ac:spMkLst>
        </pc:spChg>
        <pc:graphicFrameChg chg="add mod modGraphic">
          <ac:chgData name="Maher Alqarra" userId="81703c0c110a5f03" providerId="LiveId" clId="{62F15528-6ABD-4B3B-8FA9-687E9162CFF3}" dt="2024-03-05T22:54:49.295" v="407" actId="1076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DD4-AF3D-0F56-B21F-5C511B7C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6F36-F6D9-0686-51FC-CF42A98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F01-5CF1-C4F3-0D56-BE0A6AE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20E7-B462-5837-3195-2E00F05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9455-856C-B636-9718-77A3E26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7BF-BCAB-DAF7-FD46-0FB028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6CB-8C07-B602-7004-79892677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A9ED-5FD5-447D-CAEF-12845AF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16C2-7753-0EFC-4E01-D99F4B5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5398-5252-3805-157E-E0697A1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E2AE-E29B-C0E5-5FB5-F8FE7CBB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3241-79E9-21A7-F474-379128B6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FA38-8C0C-571A-6855-6615D62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BF83-8C6C-377B-D7AE-9BBAF58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84E0-699F-CBE6-21F6-71F9B3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7B0-75AD-EBF6-77BC-4B149DA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9D03-FCC7-5AB4-0AA2-3F0EEA39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3ED-97CF-5544-D7F3-5B3D251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2B0-A248-9DE7-12BB-A17E1E0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300-AC5D-4294-2729-070B03A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CA0-228B-FB06-D654-F9A80D3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450F-E55E-58D0-3F4C-61C7A5A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AC-AEE0-1E14-AC8B-BBFF1E3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863-6A1E-D4C5-1479-7F707DE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1B5D-A2B4-887E-1BDC-A5E70A6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82-2199-3548-02A3-9ED1DDB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0AC-C662-A378-FC1F-FEDD5DD8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BADC-B20D-5290-A027-0C0B7FF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0272-25BF-F9A4-6849-BFAB4E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2196-2A6A-A1F4-A073-B253E696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3431-9336-459D-6573-885D53A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82C-B850-2727-14A0-29EBA884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8E81-F788-2F4E-8907-BF7EEC27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468-27DA-2D2E-346C-B747E00B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8157-73F7-3CB1-00D4-0343962D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7A0F-9328-2558-8CAB-045F568D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E01D-3BF8-1B29-E419-D222B1F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6343-49BD-1831-9578-AEC6F17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B615-34ED-4311-BAF7-2BA4CD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137-A93C-51C8-4375-B28D73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452A-EB24-3332-5531-E873070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FC8F-D166-811F-9F08-6E37E3C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6B6-44FE-E69D-0C74-E56DEED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2AC4-8A7B-CB62-100F-52F876F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F036-E818-86B7-DF9E-CB9BBD1B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103B-5C53-A730-DAE1-C159C33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0DF-6FF4-85C4-EF1F-EB6E22A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AB3-1ACB-D860-B441-0C76B62F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83B1-29DC-DBA1-5622-9846894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DB9A-AEA3-9E3C-3065-27EE9F7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735-2FE9-6C64-2E8B-3ABA62E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D591-936B-30F7-A31A-3C811CE1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3A3-2B40-E261-03E9-0C4326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D686-26CD-3331-ECEF-21E95490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6A05-5526-1804-BC66-931FC037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E8E-22FF-4146-B424-D5C00AF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3959-8189-F60E-0B6F-1E6A5EA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3F93-DB65-E28B-D4FB-6375EE9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58A9E-B64F-63DF-9308-E586033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4774-3739-4F7A-FB54-B6173C7A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7E49-2713-2A40-D196-F760CEFB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556-E8CB-10FA-2162-9DF828B6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09F-9060-69F7-9807-9E68FFD9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6592-5610-36CC-E1E6-D4247F17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1E5D8-D49C-9AB3-3DD2-71EA2B3E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99909C-402E-2366-10EF-772B3BAACD87}"/>
              </a:ext>
            </a:extLst>
          </p:cNvPr>
          <p:cNvSpPr txBox="1"/>
          <p:nvPr/>
        </p:nvSpPr>
        <p:spPr>
          <a:xfrm>
            <a:off x="1152144" y="548639"/>
            <a:ext cx="96469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 Titans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endParaRPr lang="en-US" sz="20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Dhimitry</a:t>
            </a: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Mar 2023</a:t>
            </a:r>
            <a:endParaRPr lang="en-US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BDF8D7-84DC-3856-E52E-AF03DE54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82647"/>
              </p:ext>
            </p:extLst>
          </p:nvPr>
        </p:nvGraphicFramePr>
        <p:xfrm>
          <a:off x="1911604" y="283159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84544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568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Chhaperwal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Jash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Bikash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3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Johnny Nguyen 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Maher Alqarra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5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7DC0-08C5-533A-5D12-B1C157ED7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9E908-FA49-0562-62E3-F94B8836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4AFFF-79C8-AD07-1119-87634E38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86A10-6518-ADFE-7DF5-D8C0D839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811610-2500-74A9-A00D-709F3190267B}"/>
              </a:ext>
            </a:extLst>
          </p:cNvPr>
          <p:cNvSpPr txBox="1"/>
          <p:nvPr/>
        </p:nvSpPr>
        <p:spPr>
          <a:xfrm>
            <a:off x="868680" y="630936"/>
            <a:ext cx="10021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Implementation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Flask Framework:</a:t>
            </a:r>
          </a:p>
          <a:p>
            <a:r>
              <a:rPr lang="en-US" sz="2400" dirty="0">
                <a:solidFill>
                  <a:schemeClr val="bg1"/>
                </a:solidFill>
              </a:rPr>
              <a:t>Overview of Flask for web application development.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Role in dynamic interactions and data visualization.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Databases: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Storage and retrieval of data for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A00C0-1811-6324-C7A6-3E194F83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34" y="4400016"/>
            <a:ext cx="4858428" cy="21910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66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C0DA-7F70-3660-0080-F2D3C14F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F369F-3D22-A975-DC04-C4A40FB9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pic>
        <p:nvPicPr>
          <p:cNvPr id="2050" name="Picture 2" descr="Giving Thanks for Critical Infrastructure and Security Staff and Why  Cybersecurity Is a National Priority - Anacomp Inc.">
            <a:extLst>
              <a:ext uri="{FF2B5EF4-FFF2-40B4-BE49-F238E27FC236}">
                <a16:creationId xmlns:a16="http://schemas.microsoft.com/office/drawing/2014/main" id="{370DA4E4-CE4A-53E1-9D6C-DD49FDB54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464"/>
            <a:ext cx="12192000" cy="34930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6B09A-BE7D-AEAF-388C-29FBE4B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EC313-838A-BAFA-AFAD-BF8E05A1C879}"/>
              </a:ext>
            </a:extLst>
          </p:cNvPr>
          <p:cNvSpPr txBox="1"/>
          <p:nvPr/>
        </p:nvSpPr>
        <p:spPr>
          <a:xfrm>
            <a:off x="1664208" y="548640"/>
            <a:ext cx="85130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 Titans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Overview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Objective: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Help investors make informed decisions about technology sector investments worldwide.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Methodology: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Analyze macroeconomic and microeconomic indicators.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Tools Used: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Flask, JavaScript, SQL databases.</a:t>
            </a:r>
          </a:p>
        </p:txBody>
      </p:sp>
    </p:spTree>
    <p:extLst>
      <p:ext uri="{BB962C8B-B14F-4D97-AF65-F5344CB8AC3E}">
        <p14:creationId xmlns:p14="http://schemas.microsoft.com/office/powerpoint/2010/main" val="7423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445E-389E-61FE-AEE5-3151ADC3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FC1D6-B4DA-3798-8D1D-7442CD7F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F00F2-9A96-3E18-A886-B773D2F6DE7C}"/>
              </a:ext>
            </a:extLst>
          </p:cNvPr>
          <p:cNvSpPr txBox="1"/>
          <p:nvPr/>
        </p:nvSpPr>
        <p:spPr>
          <a:xfrm>
            <a:off x="4636008" y="282658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Main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E0A9C-C29C-7903-F634-B9C625F2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151567"/>
            <a:ext cx="10588752" cy="53607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29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A50A-0C9B-6C39-F0C0-0DAE8E39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39A7-9663-83DE-DA6F-F7E727CF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A307A-1BC8-D6DE-1059-37869E398E3C}"/>
              </a:ext>
            </a:extLst>
          </p:cNvPr>
          <p:cNvSpPr txBox="1"/>
          <p:nvPr/>
        </p:nvSpPr>
        <p:spPr>
          <a:xfrm>
            <a:off x="548640" y="410248"/>
            <a:ext cx="110550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GDP Analysis:</a:t>
            </a:r>
          </a:p>
          <a:p>
            <a:r>
              <a:rPr lang="en-US" dirty="0">
                <a:solidFill>
                  <a:schemeClr val="bg1"/>
                </a:solidFill>
              </a:rPr>
              <a:t>Display of GDP for all countries and G20 nations.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F8FAA-9FC5-F8DE-4804-68EE5C4F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" y="2002537"/>
            <a:ext cx="11186160" cy="4206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882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414A-F6BE-790E-856E-38F1690CF0A0}"/>
              </a:ext>
            </a:extLst>
          </p:cNvPr>
          <p:cNvSpPr txBox="1"/>
          <p:nvPr/>
        </p:nvSpPr>
        <p:spPr>
          <a:xfrm>
            <a:off x="548640" y="410248"/>
            <a:ext cx="1105509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GDP Analysis: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Line chart comparing G20 GDP across member states from 1980 to 2023.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with a projection to 2028.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07E4A-150C-ACE5-2A00-E718C7AA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2" y="2257009"/>
            <a:ext cx="10152888" cy="3484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9188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6FDA-1680-1475-1637-403CD985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CA8F4-C9A5-D108-C30D-8861F1C1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082283-1CAA-CA64-1B05-E8ABE2E2CCAE}"/>
              </a:ext>
            </a:extLst>
          </p:cNvPr>
          <p:cNvSpPr txBox="1"/>
          <p:nvPr/>
        </p:nvSpPr>
        <p:spPr>
          <a:xfrm>
            <a:off x="548640" y="410248"/>
            <a:ext cx="110550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Inflation Rate:</a:t>
            </a:r>
          </a:p>
          <a:p>
            <a:r>
              <a:rPr lang="en-US" dirty="0">
                <a:solidFill>
                  <a:schemeClr val="bg1"/>
                </a:solidFill>
              </a:rPr>
              <a:t>Visualization of inflation rates globally and among G20 countries.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2A276-4BC5-9C95-11C8-2A39BE3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56" y="2038785"/>
            <a:ext cx="10177083" cy="41508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479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25EE-BB4B-78BC-B16F-5E315B50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74E55-81D5-C30B-B10E-2BF9029D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AA302-4C69-AFA7-88F0-7AEC2D5408F5}"/>
              </a:ext>
            </a:extLst>
          </p:cNvPr>
          <p:cNvSpPr txBox="1"/>
          <p:nvPr/>
        </p:nvSpPr>
        <p:spPr>
          <a:xfrm>
            <a:off x="568452" y="371886"/>
            <a:ext cx="1105509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Inflation Rate: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Line chart comparing G20 GDP across member states from 1980 to 2023.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with a projection to 2028.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547EA-C843-7551-E2DF-F644E932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49617"/>
            <a:ext cx="10546080" cy="32476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08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A3E7A-86A0-B387-DC1A-3105A9B8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B32D5-EEE6-641C-699D-FABA5A41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-3657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CBB24A-FD33-C235-5A8A-278B4ADF898C}"/>
              </a:ext>
            </a:extLst>
          </p:cNvPr>
          <p:cNvSpPr txBox="1"/>
          <p:nvPr/>
        </p:nvSpPr>
        <p:spPr>
          <a:xfrm>
            <a:off x="1234440" y="576072"/>
            <a:ext cx="913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Microeconomic Analysis</a:t>
            </a:r>
          </a:p>
          <a:p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Stock Market Performance: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Showcase performance of stock market indices for G20 countries.</a:t>
            </a:r>
          </a:p>
          <a:p>
            <a:endParaRPr 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Economic Stability: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Link between stock market performance and economic stability.</a:t>
            </a:r>
          </a:p>
        </p:txBody>
      </p:sp>
    </p:spTree>
    <p:extLst>
      <p:ext uri="{BB962C8B-B14F-4D97-AF65-F5344CB8AC3E}">
        <p14:creationId xmlns:p14="http://schemas.microsoft.com/office/powerpoint/2010/main" val="227045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90F-5733-D935-BF88-959B9A3E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8334-E9A0-3F42-7434-6F34459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-3657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47FDB9-758A-42C7-C63F-498168877C40}"/>
              </a:ext>
            </a:extLst>
          </p:cNvPr>
          <p:cNvSpPr txBox="1"/>
          <p:nvPr/>
        </p:nvSpPr>
        <p:spPr>
          <a:xfrm>
            <a:off x="987552" y="576072"/>
            <a:ext cx="100858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Top Technology Companies Analysis</a:t>
            </a:r>
          </a:p>
          <a:p>
            <a:pPr algn="ctr"/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 Criteria: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Market size, Cash dividends, Dividend-to-price ratio.</a:t>
            </a:r>
          </a:p>
          <a:p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Presentation: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Display of top 10 technology companies in each G20 country.</a:t>
            </a:r>
          </a:p>
        </p:txBody>
      </p:sp>
    </p:spTree>
    <p:extLst>
      <p:ext uri="{BB962C8B-B14F-4D97-AF65-F5344CB8AC3E}">
        <p14:creationId xmlns:p14="http://schemas.microsoft.com/office/powerpoint/2010/main" val="14966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1</cp:revision>
  <dcterms:created xsi:type="dcterms:W3CDTF">2024-03-04T15:48:25Z</dcterms:created>
  <dcterms:modified xsi:type="dcterms:W3CDTF">2024-03-05T22:55:40Z</dcterms:modified>
</cp:coreProperties>
</file>