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71" r:id="rId12"/>
    <p:sldId id="268" r:id="rId13"/>
    <p:sldId id="265" r:id="rId14"/>
    <p:sldId id="272" r:id="rId15"/>
    <p:sldId id="26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1501C427-9C94-40DE-9B8A-BA2645FFDBBF}"/>
    <pc:docChg chg="undo custSel addSld delSld modSld sldOrd">
      <pc:chgData name="Maher Alqarra" userId="81703c0c110a5f03" providerId="LiveId" clId="{1501C427-9C94-40DE-9B8A-BA2645FFDBBF}" dt="2023-12-14T14:50:06.937" v="710" actId="1076"/>
      <pc:docMkLst>
        <pc:docMk/>
      </pc:docMkLst>
      <pc:sldChg chg="addSp delSp modSp new mod ord">
        <pc:chgData name="Maher Alqarra" userId="81703c0c110a5f03" providerId="LiveId" clId="{1501C427-9C94-40DE-9B8A-BA2645FFDBBF}" dt="2023-12-13T06:54:19.622" v="396" actId="207"/>
        <pc:sldMkLst>
          <pc:docMk/>
          <pc:sldMk cId="2241618545" sldId="256"/>
        </pc:sldMkLst>
        <pc:spChg chg="del">
          <ac:chgData name="Maher Alqarra" userId="81703c0c110a5f03" providerId="LiveId" clId="{1501C427-9C94-40DE-9B8A-BA2645FFDBBF}" dt="2023-12-13T04:41:40.559" v="1" actId="478"/>
          <ac:spMkLst>
            <pc:docMk/>
            <pc:sldMk cId="2241618545" sldId="256"/>
            <ac:spMk id="2" creationId="{896CAFE5-D00B-DAC5-5724-9450D2807AE8}"/>
          </ac:spMkLst>
        </pc:spChg>
        <pc:spChg chg="del">
          <ac:chgData name="Maher Alqarra" userId="81703c0c110a5f03" providerId="LiveId" clId="{1501C427-9C94-40DE-9B8A-BA2645FFDBBF}" dt="2023-12-13T04:41:42.151" v="2" actId="478"/>
          <ac:spMkLst>
            <pc:docMk/>
            <pc:sldMk cId="2241618545" sldId="256"/>
            <ac:spMk id="3" creationId="{BAACFCFB-BA0D-BE02-1CC2-0EA9F9AFFDDB}"/>
          </ac:spMkLst>
        </pc:spChg>
        <pc:spChg chg="add del mod">
          <ac:chgData name="Maher Alqarra" userId="81703c0c110a5f03" providerId="LiveId" clId="{1501C427-9C94-40DE-9B8A-BA2645FFDBBF}" dt="2023-12-13T05:41:50.009" v="98"/>
          <ac:spMkLst>
            <pc:docMk/>
            <pc:sldMk cId="2241618545" sldId="256"/>
            <ac:spMk id="6" creationId="{2BE31FCB-042F-A85C-B812-70BED4696FCC}"/>
          </ac:spMkLst>
        </pc:spChg>
        <pc:spChg chg="add mod">
          <ac:chgData name="Maher Alqarra" userId="81703c0c110a5f03" providerId="LiveId" clId="{1501C427-9C94-40DE-9B8A-BA2645FFDBBF}" dt="2023-12-13T06:54:19.622" v="396" actId="207"/>
          <ac:spMkLst>
            <pc:docMk/>
            <pc:sldMk cId="2241618545" sldId="256"/>
            <ac:spMk id="8" creationId="{2D290700-BE01-564E-22FF-49E4CC43C84B}"/>
          </ac:spMkLst>
        </pc:spChg>
        <pc:spChg chg="add del mod">
          <ac:chgData name="Maher Alqarra" userId="81703c0c110a5f03" providerId="LiveId" clId="{1501C427-9C94-40DE-9B8A-BA2645FFDBBF}" dt="2023-12-13T05:47:13.882" v="123" actId="478"/>
          <ac:spMkLst>
            <pc:docMk/>
            <pc:sldMk cId="2241618545" sldId="256"/>
            <ac:spMk id="10" creationId="{81AFC944-33CF-8F8F-1E3F-93F358E93E11}"/>
          </ac:spMkLst>
        </pc:spChg>
        <pc:spChg chg="add mod">
          <ac:chgData name="Maher Alqarra" userId="81703c0c110a5f03" providerId="LiveId" clId="{1501C427-9C94-40DE-9B8A-BA2645FFDBBF}" dt="2023-12-13T06:54:14.498" v="395" actId="207"/>
          <ac:spMkLst>
            <pc:docMk/>
            <pc:sldMk cId="2241618545" sldId="256"/>
            <ac:spMk id="12" creationId="{54E9A8D3-1E1A-D24E-C66B-6B32ABE25720}"/>
          </ac:spMkLst>
        </pc:spChg>
        <pc:picChg chg="add mod">
          <ac:chgData name="Maher Alqarra" userId="81703c0c110a5f03" providerId="LiveId" clId="{1501C427-9C94-40DE-9B8A-BA2645FFDBBF}" dt="2023-12-13T04:49:46.839" v="8" actId="14100"/>
          <ac:picMkLst>
            <pc:docMk/>
            <pc:sldMk cId="2241618545" sldId="256"/>
            <ac:picMk id="5" creationId="{CEC28270-DEB7-7074-00A9-73988A6FA433}"/>
          </ac:picMkLst>
        </pc:picChg>
      </pc:sldChg>
      <pc:sldChg chg="addSp modSp add mod">
        <pc:chgData name="Maher Alqarra" userId="81703c0c110a5f03" providerId="LiveId" clId="{1501C427-9C94-40DE-9B8A-BA2645FFDBBF}" dt="2023-12-14T14:49:34.878" v="707" actId="2711"/>
        <pc:sldMkLst>
          <pc:docMk/>
          <pc:sldMk cId="247017577" sldId="257"/>
        </pc:sldMkLst>
        <pc:spChg chg="add mod">
          <ac:chgData name="Maher Alqarra" userId="81703c0c110a5f03" providerId="LiveId" clId="{1501C427-9C94-40DE-9B8A-BA2645FFDBBF}" dt="2023-12-14T14:49:34.878" v="707" actId="2711"/>
          <ac:spMkLst>
            <pc:docMk/>
            <pc:sldMk cId="247017577" sldId="257"/>
            <ac:spMk id="3" creationId="{FB0A2B52-DCA9-671F-93DE-7EB53AD13039}"/>
          </ac:spMkLst>
        </pc:spChg>
      </pc:sldChg>
      <pc:sldChg chg="addSp modSp add mod">
        <pc:chgData name="Maher Alqarra" userId="81703c0c110a5f03" providerId="LiveId" clId="{1501C427-9C94-40DE-9B8A-BA2645FFDBBF}" dt="2023-12-13T06:53:58.740" v="393" actId="20577"/>
        <pc:sldMkLst>
          <pc:docMk/>
          <pc:sldMk cId="2541744031" sldId="258"/>
        </pc:sldMkLst>
        <pc:spChg chg="add mod">
          <ac:chgData name="Maher Alqarra" userId="81703c0c110a5f03" providerId="LiveId" clId="{1501C427-9C94-40DE-9B8A-BA2645FFDBBF}" dt="2023-12-13T06:53:58.740" v="393" actId="20577"/>
          <ac:spMkLst>
            <pc:docMk/>
            <pc:sldMk cId="2541744031" sldId="258"/>
            <ac:spMk id="3" creationId="{0542A5F8-B3AD-EC5A-E45D-50905FAEB573}"/>
          </ac:spMkLst>
        </pc:spChg>
      </pc:sldChg>
      <pc:sldChg chg="addSp modSp add mod ord">
        <pc:chgData name="Maher Alqarra" userId="81703c0c110a5f03" providerId="LiveId" clId="{1501C427-9C94-40DE-9B8A-BA2645FFDBBF}" dt="2023-12-14T04:12:59.026" v="486" actId="20577"/>
        <pc:sldMkLst>
          <pc:docMk/>
          <pc:sldMk cId="2159888475" sldId="259"/>
        </pc:sldMkLst>
        <pc:spChg chg="add mod">
          <ac:chgData name="Maher Alqarra" userId="81703c0c110a5f03" providerId="LiveId" clId="{1501C427-9C94-40DE-9B8A-BA2645FFDBBF}" dt="2023-12-14T04:12:59.026" v="486" actId="20577"/>
          <ac:spMkLst>
            <pc:docMk/>
            <pc:sldMk cId="2159888475" sldId="259"/>
            <ac:spMk id="2" creationId="{BA7B3BE5-42E2-B6C6-E0FC-E88B3FD99BDC}"/>
          </ac:spMkLst>
        </pc:spChg>
        <pc:graphicFrameChg chg="add mod modGraphic">
          <ac:chgData name="Maher Alqarra" userId="81703c0c110a5f03" providerId="LiveId" clId="{1501C427-9C94-40DE-9B8A-BA2645FFDBBF}" dt="2023-12-14T04:12:20.346" v="484" actId="14734"/>
          <ac:graphicFrameMkLst>
            <pc:docMk/>
            <pc:sldMk cId="2159888475" sldId="259"/>
            <ac:graphicFrameMk id="3" creationId="{FB51890F-9E98-57FB-DC55-C934FCF794EA}"/>
          </ac:graphicFrameMkLst>
        </pc:graphicFrameChg>
      </pc:sldChg>
      <pc:sldChg chg="addSp delSp modSp new del mod ord">
        <pc:chgData name="Maher Alqarra" userId="81703c0c110a5f03" providerId="LiveId" clId="{1501C427-9C94-40DE-9B8A-BA2645FFDBBF}" dt="2023-12-13T05:43:38.065" v="112" actId="47"/>
        <pc:sldMkLst>
          <pc:docMk/>
          <pc:sldMk cId="572362531" sldId="260"/>
        </pc:sldMkLst>
        <pc:spChg chg="del">
          <ac:chgData name="Maher Alqarra" userId="81703c0c110a5f03" providerId="LiveId" clId="{1501C427-9C94-40DE-9B8A-BA2645FFDBBF}" dt="2023-12-13T05:42:25.204" v="104" actId="478"/>
          <ac:spMkLst>
            <pc:docMk/>
            <pc:sldMk cId="572362531" sldId="260"/>
            <ac:spMk id="2" creationId="{1BB2E990-EACE-A96D-0D12-0222CF51D09F}"/>
          </ac:spMkLst>
        </pc:spChg>
        <pc:spChg chg="del">
          <ac:chgData name="Maher Alqarra" userId="81703c0c110a5f03" providerId="LiveId" clId="{1501C427-9C94-40DE-9B8A-BA2645FFDBBF}" dt="2023-12-13T05:42:26.516" v="105" actId="478"/>
          <ac:spMkLst>
            <pc:docMk/>
            <pc:sldMk cId="572362531" sldId="260"/>
            <ac:spMk id="3" creationId="{23833368-53D7-0B30-55DF-1BA3C4EFDF05}"/>
          </ac:spMkLst>
        </pc:spChg>
        <pc:spChg chg="add mod">
          <ac:chgData name="Maher Alqarra" userId="81703c0c110a5f03" providerId="LiveId" clId="{1501C427-9C94-40DE-9B8A-BA2645FFDBBF}" dt="2023-12-13T05:42:58.181" v="107" actId="207"/>
          <ac:spMkLst>
            <pc:docMk/>
            <pc:sldMk cId="572362531" sldId="260"/>
            <ac:spMk id="4" creationId="{508A6340-9C55-0173-8020-74B2C2D7B5ED}"/>
          </ac:spMkLst>
        </pc:spChg>
        <pc:graphicFrameChg chg="add mod">
          <ac:chgData name="Maher Alqarra" userId="81703c0c110a5f03" providerId="LiveId" clId="{1501C427-9C94-40DE-9B8A-BA2645FFDBBF}" dt="2023-12-13T05:43:13.739" v="111" actId="1076"/>
          <ac:graphicFrameMkLst>
            <pc:docMk/>
            <pc:sldMk cId="572362531" sldId="260"/>
            <ac:graphicFrameMk id="5" creationId="{83D4877C-A80C-B6AD-A526-2088998D2539}"/>
          </ac:graphicFrameMkLst>
        </pc:graphicFrameChg>
      </pc:sldChg>
      <pc:sldChg chg="addSp delSp modSp add mod">
        <pc:chgData name="Maher Alqarra" userId="81703c0c110a5f03" providerId="LiveId" clId="{1501C427-9C94-40DE-9B8A-BA2645FFDBBF}" dt="2023-12-14T14:50:06.937" v="710" actId="1076"/>
        <pc:sldMkLst>
          <pc:docMk/>
          <pc:sldMk cId="1699697371" sldId="260"/>
        </pc:sldMkLst>
        <pc:spChg chg="add mod">
          <ac:chgData name="Maher Alqarra" userId="81703c0c110a5f03" providerId="LiveId" clId="{1501C427-9C94-40DE-9B8A-BA2645FFDBBF}" dt="2023-12-14T14:50:06.937" v="710" actId="1076"/>
          <ac:spMkLst>
            <pc:docMk/>
            <pc:sldMk cId="1699697371" sldId="260"/>
            <ac:spMk id="3" creationId="{49873EFA-5B43-DE8A-525E-5E0EF550F7F3}"/>
          </ac:spMkLst>
        </pc:spChg>
        <pc:picChg chg="add del mod">
          <ac:chgData name="Maher Alqarra" userId="81703c0c110a5f03" providerId="LiveId" clId="{1501C427-9C94-40DE-9B8A-BA2645FFDBBF}" dt="2023-12-13T06:04:53.586" v="250" actId="478"/>
          <ac:picMkLst>
            <pc:docMk/>
            <pc:sldMk cId="1699697371" sldId="260"/>
            <ac:picMk id="6" creationId="{6B079709-A8FC-D1BD-2CD7-90F87EB87C63}"/>
          </ac:picMkLst>
        </pc:picChg>
        <pc:picChg chg="add mod">
          <ac:chgData name="Maher Alqarra" userId="81703c0c110a5f03" providerId="LiveId" clId="{1501C427-9C94-40DE-9B8A-BA2645FFDBBF}" dt="2023-12-13T06:08:16.754" v="265" actId="14100"/>
          <ac:picMkLst>
            <pc:docMk/>
            <pc:sldMk cId="1699697371" sldId="260"/>
            <ac:picMk id="8" creationId="{BD9121B8-6B16-A756-272B-5BF19489DD8A}"/>
          </ac:picMkLst>
        </pc:picChg>
        <pc:picChg chg="add mod">
          <ac:chgData name="Maher Alqarra" userId="81703c0c110a5f03" providerId="LiveId" clId="{1501C427-9C94-40DE-9B8A-BA2645FFDBBF}" dt="2023-12-13T06:07:47.844" v="264" actId="14100"/>
          <ac:picMkLst>
            <pc:docMk/>
            <pc:sldMk cId="1699697371" sldId="260"/>
            <ac:picMk id="10" creationId="{0EDBABCF-3676-6085-4F7A-B3ED35FA7E04}"/>
          </ac:picMkLst>
        </pc:picChg>
      </pc:sldChg>
      <pc:sldChg chg="addSp delSp modSp add mod">
        <pc:chgData name="Maher Alqarra" userId="81703c0c110a5f03" providerId="LiveId" clId="{1501C427-9C94-40DE-9B8A-BA2645FFDBBF}" dt="2023-12-14T09:04:00.533" v="615" actId="20577"/>
        <pc:sldMkLst>
          <pc:docMk/>
          <pc:sldMk cId="719984088" sldId="261"/>
        </pc:sldMkLst>
        <pc:spChg chg="add del mod">
          <ac:chgData name="Maher Alqarra" userId="81703c0c110a5f03" providerId="LiveId" clId="{1501C427-9C94-40DE-9B8A-BA2645FFDBBF}" dt="2023-12-13T05:48:45.435" v="141"/>
          <ac:spMkLst>
            <pc:docMk/>
            <pc:sldMk cId="719984088" sldId="261"/>
            <ac:spMk id="2" creationId="{5B0B089E-D7FE-FADD-6C94-6CFEAFC556F4}"/>
          </ac:spMkLst>
        </pc:spChg>
        <pc:spChg chg="add mod">
          <ac:chgData name="Maher Alqarra" userId="81703c0c110a5f03" providerId="LiveId" clId="{1501C427-9C94-40DE-9B8A-BA2645FFDBBF}" dt="2023-12-14T09:04:00.533" v="615" actId="20577"/>
          <ac:spMkLst>
            <pc:docMk/>
            <pc:sldMk cId="719984088" sldId="261"/>
            <ac:spMk id="4" creationId="{C6DD9069-C429-DBB9-49A2-5455CDAE49AA}"/>
          </ac:spMkLst>
        </pc:spChg>
        <pc:picChg chg="add del mod">
          <ac:chgData name="Maher Alqarra" userId="81703c0c110a5f03" providerId="LiveId" clId="{1501C427-9C94-40DE-9B8A-BA2645FFDBBF}" dt="2023-12-13T05:48:47.825" v="143" actId="1076"/>
          <ac:picMkLst>
            <pc:docMk/>
            <pc:sldMk cId="719984088" sldId="261"/>
            <ac:picMk id="5" creationId="{CEC28270-DEB7-7074-00A9-73988A6FA433}"/>
          </ac:picMkLst>
        </pc:picChg>
      </pc:sldChg>
      <pc:sldChg chg="addSp delSp modSp add del mod">
        <pc:chgData name="Maher Alqarra" userId="81703c0c110a5f03" providerId="LiveId" clId="{1501C427-9C94-40DE-9B8A-BA2645FFDBBF}" dt="2023-12-13T06:37:34.362" v="337" actId="1076"/>
        <pc:sldMkLst>
          <pc:docMk/>
          <pc:sldMk cId="4002740081" sldId="262"/>
        </pc:sldMkLst>
        <pc:spChg chg="add del mod">
          <ac:chgData name="Maher Alqarra" userId="81703c0c110a5f03" providerId="LiveId" clId="{1501C427-9C94-40DE-9B8A-BA2645FFDBBF}" dt="2023-12-13T06:35:38.023" v="323" actId="478"/>
          <ac:spMkLst>
            <pc:docMk/>
            <pc:sldMk cId="4002740081" sldId="262"/>
            <ac:spMk id="3" creationId="{7EAEE39D-F1A6-5F75-DEF2-D58B439E8365}"/>
          </ac:spMkLst>
        </pc:spChg>
        <pc:spChg chg="add mod">
          <ac:chgData name="Maher Alqarra" userId="81703c0c110a5f03" providerId="LiveId" clId="{1501C427-9C94-40DE-9B8A-BA2645FFDBBF}" dt="2023-12-13T06:37:29.379" v="334" actId="14100"/>
          <ac:spMkLst>
            <pc:docMk/>
            <pc:sldMk cId="4002740081" sldId="262"/>
            <ac:spMk id="6" creationId="{4788195D-B633-BBFE-6848-196F6250E48A}"/>
          </ac:spMkLst>
        </pc:spChg>
        <pc:picChg chg="add mod">
          <ac:chgData name="Maher Alqarra" userId="81703c0c110a5f03" providerId="LiveId" clId="{1501C427-9C94-40DE-9B8A-BA2645FFDBBF}" dt="2023-12-13T06:37:34.362" v="337" actId="1076"/>
          <ac:picMkLst>
            <pc:docMk/>
            <pc:sldMk cId="4002740081" sldId="262"/>
            <ac:picMk id="8" creationId="{AFDEECD8-29A2-CFA3-F63C-F653DE64C70D}"/>
          </ac:picMkLst>
        </pc:picChg>
      </pc:sldChg>
      <pc:sldChg chg="addSp delSp modSp add mod">
        <pc:chgData name="Maher Alqarra" userId="81703c0c110a5f03" providerId="LiveId" clId="{1501C427-9C94-40DE-9B8A-BA2645FFDBBF}" dt="2023-12-14T04:50:51.279" v="563" actId="1038"/>
        <pc:sldMkLst>
          <pc:docMk/>
          <pc:sldMk cId="1682290518" sldId="263"/>
        </pc:sldMkLst>
        <pc:spChg chg="add mod">
          <ac:chgData name="Maher Alqarra" userId="81703c0c110a5f03" providerId="LiveId" clId="{1501C427-9C94-40DE-9B8A-BA2645FFDBBF}" dt="2023-12-14T04:19:46.038" v="515" actId="20577"/>
          <ac:spMkLst>
            <pc:docMk/>
            <pc:sldMk cId="1682290518" sldId="263"/>
            <ac:spMk id="3" creationId="{ECE96D8C-DDC3-4660-3626-AC8B64767AD7}"/>
          </ac:spMkLst>
        </pc:spChg>
        <pc:spChg chg="add del">
          <ac:chgData name="Maher Alqarra" userId="81703c0c110a5f03" providerId="LiveId" clId="{1501C427-9C94-40DE-9B8A-BA2645FFDBBF}" dt="2023-12-14T04:14:30.213" v="488" actId="478"/>
          <ac:spMkLst>
            <pc:docMk/>
            <pc:sldMk cId="1682290518" sldId="263"/>
            <ac:spMk id="4" creationId="{ADA54961-5A81-310D-B4DC-E7A24D7BF6EF}"/>
          </ac:spMkLst>
        </pc:spChg>
        <pc:picChg chg="mod">
          <ac:chgData name="Maher Alqarra" userId="81703c0c110a5f03" providerId="LiveId" clId="{1501C427-9C94-40DE-9B8A-BA2645FFDBBF}" dt="2023-12-14T04:50:51.279" v="563" actId="1038"/>
          <ac:picMkLst>
            <pc:docMk/>
            <pc:sldMk cId="1682290518" sldId="263"/>
            <ac:picMk id="5" creationId="{CEC28270-DEB7-7074-00A9-73988A6FA433}"/>
          </ac:picMkLst>
        </pc:picChg>
        <pc:picChg chg="add mod">
          <ac:chgData name="Maher Alqarra" userId="81703c0c110a5f03" providerId="LiveId" clId="{1501C427-9C94-40DE-9B8A-BA2645FFDBBF}" dt="2023-12-14T04:50:45.375" v="560" actId="14100"/>
          <ac:picMkLst>
            <pc:docMk/>
            <pc:sldMk cId="1682290518" sldId="263"/>
            <ac:picMk id="7" creationId="{F09582C2-997E-DD84-8B72-7E6216AA6AE9}"/>
          </ac:picMkLst>
        </pc:picChg>
        <pc:picChg chg="add mod">
          <ac:chgData name="Maher Alqarra" userId="81703c0c110a5f03" providerId="LiveId" clId="{1501C427-9C94-40DE-9B8A-BA2645FFDBBF}" dt="2023-12-14T04:50:48.015" v="561" actId="14100"/>
          <ac:picMkLst>
            <pc:docMk/>
            <pc:sldMk cId="1682290518" sldId="263"/>
            <ac:picMk id="9" creationId="{1183E7A8-42DA-7F69-7402-4A06BAA067DC}"/>
          </ac:picMkLst>
        </pc:picChg>
      </pc:sldChg>
      <pc:sldChg chg="addSp modSp add mod">
        <pc:chgData name="Maher Alqarra" userId="81703c0c110a5f03" providerId="LiveId" clId="{1501C427-9C94-40DE-9B8A-BA2645FFDBBF}" dt="2023-12-14T14:49:04.407" v="706" actId="20577"/>
        <pc:sldMkLst>
          <pc:docMk/>
          <pc:sldMk cId="3624465072" sldId="264"/>
        </pc:sldMkLst>
        <pc:spChg chg="add mod">
          <ac:chgData name="Maher Alqarra" userId="81703c0c110a5f03" providerId="LiveId" clId="{1501C427-9C94-40DE-9B8A-BA2645FFDBBF}" dt="2023-12-14T14:49:04.407" v="706" actId="20577"/>
          <ac:spMkLst>
            <pc:docMk/>
            <pc:sldMk cId="3624465072" sldId="264"/>
            <ac:spMk id="3" creationId="{BB9B5E09-E16F-D0CA-DD5D-DFEB2E68E76B}"/>
          </ac:spMkLst>
        </pc:spChg>
      </pc:sldChg>
      <pc:sldChg chg="addSp delSp modSp add mod ord">
        <pc:chgData name="Maher Alqarra" userId="81703c0c110a5f03" providerId="LiveId" clId="{1501C427-9C94-40DE-9B8A-BA2645FFDBBF}" dt="2023-12-14T14:03:02.734" v="696" actId="12"/>
        <pc:sldMkLst>
          <pc:docMk/>
          <pc:sldMk cId="3742672924" sldId="265"/>
        </pc:sldMkLst>
        <pc:spChg chg="add mod">
          <ac:chgData name="Maher Alqarra" userId="81703c0c110a5f03" providerId="LiveId" clId="{1501C427-9C94-40DE-9B8A-BA2645FFDBBF}" dt="2023-12-14T14:03:02.734" v="696" actId="12"/>
          <ac:spMkLst>
            <pc:docMk/>
            <pc:sldMk cId="3742672924" sldId="265"/>
            <ac:spMk id="3" creationId="{7DCB9A59-540B-194D-63DF-51EF8CDD4A6B}"/>
          </ac:spMkLst>
        </pc:spChg>
        <pc:picChg chg="mod">
          <ac:chgData name="Maher Alqarra" userId="81703c0c110a5f03" providerId="LiveId" clId="{1501C427-9C94-40DE-9B8A-BA2645FFDBBF}" dt="2023-12-14T14:01:11.670" v="678" actId="14100"/>
          <ac:picMkLst>
            <pc:docMk/>
            <pc:sldMk cId="3742672924" sldId="265"/>
            <ac:picMk id="5" creationId="{CEC28270-DEB7-7074-00A9-73988A6FA433}"/>
          </ac:picMkLst>
        </pc:picChg>
        <pc:picChg chg="add del mod">
          <ac:chgData name="Maher Alqarra" userId="81703c0c110a5f03" providerId="LiveId" clId="{1501C427-9C94-40DE-9B8A-BA2645FFDBBF}" dt="2023-12-14T14:00:36.709" v="672"/>
          <ac:picMkLst>
            <pc:docMk/>
            <pc:sldMk cId="3742672924" sldId="265"/>
            <ac:picMk id="1026" creationId="{3FB0B81B-51A3-F1CD-F868-0274A1093326}"/>
          </ac:picMkLst>
        </pc:picChg>
        <pc:picChg chg="add del mod">
          <ac:chgData name="Maher Alqarra" userId="81703c0c110a5f03" providerId="LiveId" clId="{1501C427-9C94-40DE-9B8A-BA2645FFDBBF}" dt="2023-12-14T14:00:44.483" v="676"/>
          <ac:picMkLst>
            <pc:docMk/>
            <pc:sldMk cId="3742672924" sldId="265"/>
            <ac:picMk id="1028" creationId="{076EEDF2-2021-02B7-6311-5CF8F8955ACC}"/>
          </ac:picMkLst>
        </pc:picChg>
        <pc:picChg chg="add mod">
          <ac:chgData name="Maher Alqarra" userId="81703c0c110a5f03" providerId="LiveId" clId="{1501C427-9C94-40DE-9B8A-BA2645FFDBBF}" dt="2023-12-14T14:01:24.338" v="682" actId="1076"/>
          <ac:picMkLst>
            <pc:docMk/>
            <pc:sldMk cId="3742672924" sldId="265"/>
            <ac:picMk id="1030" creationId="{378DEED4-0DF4-4E0D-D40C-919D945668E3}"/>
          </ac:picMkLst>
        </pc:picChg>
      </pc:sldChg>
      <pc:sldChg chg="new del">
        <pc:chgData name="Maher Alqarra" userId="81703c0c110a5f03" providerId="LiveId" clId="{1501C427-9C94-40DE-9B8A-BA2645FFDBBF}" dt="2023-12-13T06:50:32.199" v="359" actId="47"/>
        <pc:sldMkLst>
          <pc:docMk/>
          <pc:sldMk cId="159111189" sldId="266"/>
        </pc:sldMkLst>
      </pc:sldChg>
      <pc:sldChg chg="addSp delSp modSp add mod">
        <pc:chgData name="Maher Alqarra" userId="81703c0c110a5f03" providerId="LiveId" clId="{1501C427-9C94-40DE-9B8A-BA2645FFDBBF}" dt="2023-12-14T04:31:09.725" v="539" actId="12"/>
        <pc:sldMkLst>
          <pc:docMk/>
          <pc:sldMk cId="1959792075" sldId="266"/>
        </pc:sldMkLst>
        <pc:spChg chg="add del mod">
          <ac:chgData name="Maher Alqarra" userId="81703c0c110a5f03" providerId="LiveId" clId="{1501C427-9C94-40DE-9B8A-BA2645FFDBBF}" dt="2023-12-13T06:52:14.917" v="371"/>
          <ac:spMkLst>
            <pc:docMk/>
            <pc:sldMk cId="1959792075" sldId="266"/>
            <ac:spMk id="2" creationId="{E624BCDD-04A8-8D5A-B6E6-E79D4A55298F}"/>
          </ac:spMkLst>
        </pc:spChg>
        <pc:spChg chg="add mod">
          <ac:chgData name="Maher Alqarra" userId="81703c0c110a5f03" providerId="LiveId" clId="{1501C427-9C94-40DE-9B8A-BA2645FFDBBF}" dt="2023-12-14T04:31:09.725" v="539" actId="12"/>
          <ac:spMkLst>
            <pc:docMk/>
            <pc:sldMk cId="1959792075" sldId="266"/>
            <ac:spMk id="3" creationId="{F5646CB7-0107-CFF0-D386-48CDE10538D7}"/>
          </ac:spMkLst>
        </pc:spChg>
        <pc:picChg chg="add mod">
          <ac:chgData name="Maher Alqarra" userId="81703c0c110a5f03" providerId="LiveId" clId="{1501C427-9C94-40DE-9B8A-BA2645FFDBBF}" dt="2023-12-14T04:22:04.115" v="531" actId="1440"/>
          <ac:picMkLst>
            <pc:docMk/>
            <pc:sldMk cId="1959792075" sldId="266"/>
            <ac:picMk id="4" creationId="{80DB2968-91FE-E8BA-165D-43C835C8F575}"/>
          </ac:picMkLst>
        </pc:picChg>
        <pc:picChg chg="add mod">
          <ac:chgData name="Maher Alqarra" userId="81703c0c110a5f03" providerId="LiveId" clId="{1501C427-9C94-40DE-9B8A-BA2645FFDBBF}" dt="2023-12-14T04:22:06.818" v="533" actId="1440"/>
          <ac:picMkLst>
            <pc:docMk/>
            <pc:sldMk cId="1959792075" sldId="266"/>
            <ac:picMk id="7" creationId="{2DB0AED8-82A3-8C9B-FFE0-79C6FFA073A1}"/>
          </ac:picMkLst>
        </pc:picChg>
      </pc:sldChg>
      <pc:sldChg chg="addSp modSp add mod">
        <pc:chgData name="Maher Alqarra" userId="81703c0c110a5f03" providerId="LiveId" clId="{1501C427-9C94-40DE-9B8A-BA2645FFDBBF}" dt="2023-12-14T04:50:29.189" v="559" actId="1440"/>
        <pc:sldMkLst>
          <pc:docMk/>
          <pc:sldMk cId="807065190" sldId="267"/>
        </pc:sldMkLst>
        <pc:spChg chg="add mod">
          <ac:chgData name="Maher Alqarra" userId="81703c0c110a5f03" providerId="LiveId" clId="{1501C427-9C94-40DE-9B8A-BA2645FFDBBF}" dt="2023-12-14T04:50:21.737" v="557" actId="20577"/>
          <ac:spMkLst>
            <pc:docMk/>
            <pc:sldMk cId="807065190" sldId="267"/>
            <ac:spMk id="2" creationId="{95C3F081-CB36-46D4-9DE5-4D5A38C5A93D}"/>
          </ac:spMkLst>
        </pc:spChg>
        <pc:picChg chg="add mod">
          <ac:chgData name="Maher Alqarra" userId="81703c0c110a5f03" providerId="LiveId" clId="{1501C427-9C94-40DE-9B8A-BA2645FFDBBF}" dt="2023-12-14T04:50:29.189" v="559" actId="1440"/>
          <ac:picMkLst>
            <pc:docMk/>
            <pc:sldMk cId="807065190" sldId="267"/>
            <ac:picMk id="4" creationId="{CAADC0EE-D674-8FB6-96FE-0C29BABD51D4}"/>
          </ac:picMkLst>
        </pc:picChg>
        <pc:picChg chg="add mod">
          <ac:chgData name="Maher Alqarra" userId="81703c0c110a5f03" providerId="LiveId" clId="{1501C427-9C94-40DE-9B8A-BA2645FFDBBF}" dt="2023-12-14T04:50:27.252" v="558" actId="1440"/>
          <ac:picMkLst>
            <pc:docMk/>
            <pc:sldMk cId="807065190" sldId="267"/>
            <ac:picMk id="7" creationId="{586F0DB2-9134-AE7B-E3DF-5CD3B8EDBF59}"/>
          </ac:picMkLst>
        </pc:picChg>
      </pc:sldChg>
      <pc:sldChg chg="addSp modSp add mod">
        <pc:chgData name="Maher Alqarra" userId="81703c0c110a5f03" providerId="LiveId" clId="{1501C427-9C94-40DE-9B8A-BA2645FFDBBF}" dt="2023-12-14T08:42:43.363" v="614" actId="1076"/>
        <pc:sldMkLst>
          <pc:docMk/>
          <pc:sldMk cId="44518093" sldId="268"/>
        </pc:sldMkLst>
        <pc:spChg chg="add mod">
          <ac:chgData name="Maher Alqarra" userId="81703c0c110a5f03" providerId="LiveId" clId="{1501C427-9C94-40DE-9B8A-BA2645FFDBBF}" dt="2023-12-14T04:54:02.866" v="572" actId="12"/>
          <ac:spMkLst>
            <pc:docMk/>
            <pc:sldMk cId="44518093" sldId="268"/>
            <ac:spMk id="2" creationId="{74C16C77-3BC5-E656-7370-52603CEA56C5}"/>
          </ac:spMkLst>
        </pc:spChg>
        <pc:picChg chg="add mod">
          <ac:chgData name="Maher Alqarra" userId="81703c0c110a5f03" providerId="LiveId" clId="{1501C427-9C94-40DE-9B8A-BA2645FFDBBF}" dt="2023-12-14T04:56:28.298" v="575" actId="1076"/>
          <ac:picMkLst>
            <pc:docMk/>
            <pc:sldMk cId="44518093" sldId="268"/>
            <ac:picMk id="4" creationId="{3F5BD0D3-958E-B09A-21B1-3A30727678D5}"/>
          </ac:picMkLst>
        </pc:picChg>
        <pc:picChg chg="add mod">
          <ac:chgData name="Maher Alqarra" userId="81703c0c110a5f03" providerId="LiveId" clId="{1501C427-9C94-40DE-9B8A-BA2645FFDBBF}" dt="2023-12-14T08:42:20.176" v="611" actId="1076"/>
          <ac:picMkLst>
            <pc:docMk/>
            <pc:sldMk cId="44518093" sldId="268"/>
            <ac:picMk id="7" creationId="{80E32768-E6EA-A1DD-6EDE-A1AC6BB4258C}"/>
          </ac:picMkLst>
        </pc:picChg>
        <pc:picChg chg="add mod">
          <ac:chgData name="Maher Alqarra" userId="81703c0c110a5f03" providerId="LiveId" clId="{1501C427-9C94-40DE-9B8A-BA2645FFDBBF}" dt="2023-12-14T08:42:43.363" v="614" actId="1076"/>
          <ac:picMkLst>
            <pc:docMk/>
            <pc:sldMk cId="44518093" sldId="268"/>
            <ac:picMk id="9" creationId="{D98EF62D-FB50-0D31-35D8-5253AD3D2BC4}"/>
          </ac:picMkLst>
        </pc:picChg>
      </pc:sldChg>
      <pc:sldChg chg="add del">
        <pc:chgData name="Maher Alqarra" userId="81703c0c110a5f03" providerId="LiveId" clId="{1501C427-9C94-40DE-9B8A-BA2645FFDBBF}" dt="2023-12-14T14:04:03.231" v="697" actId="2696"/>
        <pc:sldMkLst>
          <pc:docMk/>
          <pc:sldMk cId="3679266541" sldId="269"/>
        </pc:sldMkLst>
      </pc:sldChg>
      <pc:sldChg chg="addSp delSp modSp add mod ord">
        <pc:chgData name="Maher Alqarra" userId="81703c0c110a5f03" providerId="LiveId" clId="{1501C427-9C94-40DE-9B8A-BA2645FFDBBF}" dt="2023-12-13T07:07:42.630" v="473" actId="14838"/>
        <pc:sldMkLst>
          <pc:docMk/>
          <pc:sldMk cId="469354683" sldId="270"/>
        </pc:sldMkLst>
        <pc:spChg chg="add del mod">
          <ac:chgData name="Maher Alqarra" userId="81703c0c110a5f03" providerId="LiveId" clId="{1501C427-9C94-40DE-9B8A-BA2645FFDBBF}" dt="2023-12-13T07:01:00.515" v="429" actId="478"/>
          <ac:spMkLst>
            <pc:docMk/>
            <pc:sldMk cId="469354683" sldId="270"/>
            <ac:spMk id="2" creationId="{E28C0C5C-426C-EA9B-845E-41C7BCB9D9DB}"/>
          </ac:spMkLst>
        </pc:spChg>
        <pc:spChg chg="mod">
          <ac:chgData name="Maher Alqarra" userId="81703c0c110a5f03" providerId="LiveId" clId="{1501C427-9C94-40DE-9B8A-BA2645FFDBBF}" dt="2023-12-13T06:55:14.158" v="401" actId="20577"/>
          <ac:spMkLst>
            <pc:docMk/>
            <pc:sldMk cId="469354683" sldId="270"/>
            <ac:spMk id="3" creationId="{7DCB9A59-540B-194D-63DF-51EF8CDD4A6B}"/>
          </ac:spMkLst>
        </pc:spChg>
        <pc:spChg chg="add mod">
          <ac:chgData name="Maher Alqarra" userId="81703c0c110a5f03" providerId="LiveId" clId="{1501C427-9C94-40DE-9B8A-BA2645FFDBBF}" dt="2023-12-13T07:07:42.630" v="473" actId="14838"/>
          <ac:spMkLst>
            <pc:docMk/>
            <pc:sldMk cId="469354683" sldId="270"/>
            <ac:spMk id="6" creationId="{AF60C5DC-669A-4263-2EBE-FB4C3C026613}"/>
          </ac:spMkLst>
        </pc:spChg>
        <pc:picChg chg="del mod">
          <ac:chgData name="Maher Alqarra" userId="81703c0c110a5f03" providerId="LiveId" clId="{1501C427-9C94-40DE-9B8A-BA2645FFDBBF}" dt="2023-12-13T07:01:02.565" v="430" actId="478"/>
          <ac:picMkLst>
            <pc:docMk/>
            <pc:sldMk cId="469354683" sldId="270"/>
            <ac:picMk id="5" creationId="{CEC28270-DEB7-7074-00A9-73988A6FA433}"/>
          </ac:picMkLst>
        </pc:picChg>
        <pc:picChg chg="add del mod">
          <ac:chgData name="Maher Alqarra" userId="81703c0c110a5f03" providerId="LiveId" clId="{1501C427-9C94-40DE-9B8A-BA2645FFDBBF}" dt="2023-12-13T06:58:10.797" v="411"/>
          <ac:picMkLst>
            <pc:docMk/>
            <pc:sldMk cId="469354683" sldId="270"/>
            <ac:picMk id="1026" creationId="{D45CBCFF-3D59-F953-CCCC-FBCF8AA0BA60}"/>
          </ac:picMkLst>
        </pc:picChg>
        <pc:picChg chg="add del mod">
          <ac:chgData name="Maher Alqarra" userId="81703c0c110a5f03" providerId="LiveId" clId="{1501C427-9C94-40DE-9B8A-BA2645FFDBBF}" dt="2023-12-13T06:59:04.471" v="426" actId="478"/>
          <ac:picMkLst>
            <pc:docMk/>
            <pc:sldMk cId="469354683" sldId="270"/>
            <ac:picMk id="1028" creationId="{2A68FAAD-DCB7-E014-DDE8-145BD587419D}"/>
          </ac:picMkLst>
        </pc:picChg>
        <pc:picChg chg="add del mod">
          <ac:chgData name="Maher Alqarra" userId="81703c0c110a5f03" providerId="LiveId" clId="{1501C427-9C94-40DE-9B8A-BA2645FFDBBF}" dt="2023-12-13T07:01:48.624" v="435" actId="478"/>
          <ac:picMkLst>
            <pc:docMk/>
            <pc:sldMk cId="469354683" sldId="270"/>
            <ac:picMk id="1030" creationId="{B63FC175-59BD-320A-6905-F8C8DE82A5D5}"/>
          </ac:picMkLst>
        </pc:picChg>
        <pc:picChg chg="add del mod">
          <ac:chgData name="Maher Alqarra" userId="81703c0c110a5f03" providerId="LiveId" clId="{1501C427-9C94-40DE-9B8A-BA2645FFDBBF}" dt="2023-12-13T07:01:54.451" v="438" actId="478"/>
          <ac:picMkLst>
            <pc:docMk/>
            <pc:sldMk cId="469354683" sldId="270"/>
            <ac:picMk id="1032" creationId="{B0EE138E-5FCC-0B14-0078-E9D49816DB3E}"/>
          </ac:picMkLst>
        </pc:picChg>
        <pc:picChg chg="add mod">
          <ac:chgData name="Maher Alqarra" userId="81703c0c110a5f03" providerId="LiveId" clId="{1501C427-9C94-40DE-9B8A-BA2645FFDBBF}" dt="2023-12-13T07:02:32.682" v="443" actId="14100"/>
          <ac:picMkLst>
            <pc:docMk/>
            <pc:sldMk cId="469354683" sldId="270"/>
            <ac:picMk id="1034" creationId="{F244B24B-16B9-B129-EC20-50B0C63BB33F}"/>
          </ac:picMkLst>
        </pc:picChg>
      </pc:sldChg>
      <pc:sldChg chg="addSp delSp modSp add mod">
        <pc:chgData name="Maher Alqarra" userId="81703c0c110a5f03" providerId="LiveId" clId="{1501C427-9C94-40DE-9B8A-BA2645FFDBBF}" dt="2023-12-14T08:38:39.053" v="608" actId="1440"/>
        <pc:sldMkLst>
          <pc:docMk/>
          <pc:sldMk cId="2937750315" sldId="271"/>
        </pc:sldMkLst>
        <pc:spChg chg="mod">
          <ac:chgData name="Maher Alqarra" userId="81703c0c110a5f03" providerId="LiveId" clId="{1501C427-9C94-40DE-9B8A-BA2645FFDBBF}" dt="2023-12-14T08:38:25.822" v="604" actId="14100"/>
          <ac:spMkLst>
            <pc:docMk/>
            <pc:sldMk cId="2937750315" sldId="271"/>
            <ac:spMk id="2" creationId="{95C3F081-CB36-46D4-9DE5-4D5A38C5A93D}"/>
          </ac:spMkLst>
        </pc:spChg>
        <pc:picChg chg="del">
          <ac:chgData name="Maher Alqarra" userId="81703c0c110a5f03" providerId="LiveId" clId="{1501C427-9C94-40DE-9B8A-BA2645FFDBBF}" dt="2023-12-14T08:28:35.876" v="578" actId="478"/>
          <ac:picMkLst>
            <pc:docMk/>
            <pc:sldMk cId="2937750315" sldId="271"/>
            <ac:picMk id="4" creationId="{CAADC0EE-D674-8FB6-96FE-0C29BABD51D4}"/>
          </ac:picMkLst>
        </pc:picChg>
        <pc:picChg chg="add mod">
          <ac:chgData name="Maher Alqarra" userId="81703c0c110a5f03" providerId="LiveId" clId="{1501C427-9C94-40DE-9B8A-BA2645FFDBBF}" dt="2023-12-14T08:38:37.085" v="607" actId="1440"/>
          <ac:picMkLst>
            <pc:docMk/>
            <pc:sldMk cId="2937750315" sldId="271"/>
            <ac:picMk id="6" creationId="{CB1A0CFC-FCD8-6CD0-4DED-1F96D33F52A8}"/>
          </ac:picMkLst>
        </pc:picChg>
        <pc:picChg chg="del">
          <ac:chgData name="Maher Alqarra" userId="81703c0c110a5f03" providerId="LiveId" clId="{1501C427-9C94-40DE-9B8A-BA2645FFDBBF}" dt="2023-12-14T08:28:35.252" v="577" actId="478"/>
          <ac:picMkLst>
            <pc:docMk/>
            <pc:sldMk cId="2937750315" sldId="271"/>
            <ac:picMk id="7" creationId="{586F0DB2-9134-AE7B-E3DF-5CD3B8EDBF59}"/>
          </ac:picMkLst>
        </pc:picChg>
        <pc:picChg chg="add mod">
          <ac:chgData name="Maher Alqarra" userId="81703c0c110a5f03" providerId="LiveId" clId="{1501C427-9C94-40DE-9B8A-BA2645FFDBBF}" dt="2023-12-14T08:38:39.053" v="608" actId="1440"/>
          <ac:picMkLst>
            <pc:docMk/>
            <pc:sldMk cId="2937750315" sldId="271"/>
            <ac:picMk id="9" creationId="{0E1E6AF8-B1A0-E23E-1392-1294F62BBD9D}"/>
          </ac:picMkLst>
        </pc:picChg>
      </pc:sldChg>
      <pc:sldChg chg="delSp add del mod">
        <pc:chgData name="Maher Alqarra" userId="81703c0c110a5f03" providerId="LiveId" clId="{1501C427-9C94-40DE-9B8A-BA2645FFDBBF}" dt="2023-12-14T08:40:08.562" v="609" actId="47"/>
        <pc:sldMkLst>
          <pc:docMk/>
          <pc:sldMk cId="705895258" sldId="272"/>
        </pc:sldMkLst>
        <pc:picChg chg="del">
          <ac:chgData name="Maher Alqarra" userId="81703c0c110a5f03" providerId="LiveId" clId="{1501C427-9C94-40DE-9B8A-BA2645FFDBBF}" dt="2023-12-14T08:37:29.023" v="596" actId="478"/>
          <ac:picMkLst>
            <pc:docMk/>
            <pc:sldMk cId="705895258" sldId="272"/>
            <ac:picMk id="6" creationId="{CB1A0CFC-FCD8-6CD0-4DED-1F96D33F52A8}"/>
          </ac:picMkLst>
        </pc:picChg>
        <pc:picChg chg="del">
          <ac:chgData name="Maher Alqarra" userId="81703c0c110a5f03" providerId="LiveId" clId="{1501C427-9C94-40DE-9B8A-BA2645FFDBBF}" dt="2023-12-14T08:37:30.164" v="597" actId="478"/>
          <ac:picMkLst>
            <pc:docMk/>
            <pc:sldMk cId="705895258" sldId="272"/>
            <ac:picMk id="9" creationId="{0E1E6AF8-B1A0-E23E-1392-1294F62BBD9D}"/>
          </ac:picMkLst>
        </pc:picChg>
      </pc:sldChg>
      <pc:sldChg chg="add del">
        <pc:chgData name="Maher Alqarra" userId="81703c0c110a5f03" providerId="LiveId" clId="{1501C427-9C94-40DE-9B8A-BA2645FFDBBF}" dt="2023-12-14T08:28:41.438" v="580"/>
        <pc:sldMkLst>
          <pc:docMk/>
          <pc:sldMk cId="913187699" sldId="272"/>
        </pc:sldMkLst>
      </pc:sldChg>
      <pc:sldChg chg="addSp modSp add mod">
        <pc:chgData name="Maher Alqarra" userId="81703c0c110a5f03" providerId="LiveId" clId="{1501C427-9C94-40DE-9B8A-BA2645FFDBBF}" dt="2023-12-14T14:01:53.873" v="685" actId="113"/>
        <pc:sldMkLst>
          <pc:docMk/>
          <pc:sldMk cId="2709149462" sldId="272"/>
        </pc:sldMkLst>
        <pc:spChg chg="mod">
          <ac:chgData name="Maher Alqarra" userId="81703c0c110a5f03" providerId="LiveId" clId="{1501C427-9C94-40DE-9B8A-BA2645FFDBBF}" dt="2023-12-14T14:01:53.873" v="685" actId="113"/>
          <ac:spMkLst>
            <pc:docMk/>
            <pc:sldMk cId="2709149462" sldId="272"/>
            <ac:spMk id="3" creationId="{7DCB9A59-540B-194D-63DF-51EF8CDD4A6B}"/>
          </ac:spMkLst>
        </pc:spChg>
        <pc:picChg chg="add mod">
          <ac:chgData name="Maher Alqarra" userId="81703c0c110a5f03" providerId="LiveId" clId="{1501C427-9C94-40DE-9B8A-BA2645FFDBBF}" dt="2023-12-14T14:01:33.957" v="683"/>
          <ac:picMkLst>
            <pc:docMk/>
            <pc:sldMk cId="2709149462" sldId="272"/>
            <ac:picMk id="2" creationId="{6983EA9D-35FF-F1E8-3BED-A313D868EBE1}"/>
          </ac:picMkLst>
        </pc:picChg>
      </pc:sldChg>
      <pc:sldMasterChg chg="addSldLayout">
        <pc:chgData name="Maher Alqarra" userId="81703c0c110a5f03" providerId="LiveId" clId="{1501C427-9C94-40DE-9B8A-BA2645FFDBBF}" dt="2023-12-13T04:41:38.202" v="0" actId="680"/>
        <pc:sldMasterMkLst>
          <pc:docMk/>
          <pc:sldMasterMk cId="1487869561" sldId="2147483648"/>
        </pc:sldMasterMkLst>
        <pc:sldLayoutChg chg="add">
          <pc:chgData name="Maher Alqarra" userId="81703c0c110a5f03" providerId="LiveId" clId="{1501C427-9C94-40DE-9B8A-BA2645FFDBBF}" dt="2023-12-13T04:41:38.202" v="0" actId="680"/>
          <pc:sldLayoutMkLst>
            <pc:docMk/>
            <pc:sldMasterMk cId="1487869561" sldId="2147483648"/>
            <pc:sldLayoutMk cId="64062188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9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298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7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4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4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8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7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7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4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B3BE5-42E2-B6C6-E0FC-E88B3FD99BDC}"/>
              </a:ext>
            </a:extLst>
          </p:cNvPr>
          <p:cNvSpPr txBox="1"/>
          <p:nvPr/>
        </p:nvSpPr>
        <p:spPr>
          <a:xfrm>
            <a:off x="1801368" y="720566"/>
            <a:ext cx="8176260" cy="516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Financial Analysis Project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kern="1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  <a:endParaRPr lang="en-US" sz="2400" b="1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Piro</a:t>
            </a:r>
            <a:r>
              <a:rPr lang="en-US" sz="24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Dhimitry</a:t>
            </a:r>
            <a:endParaRPr lang="en-US" sz="2400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Dec 2023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u="none" strike="noStrike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51890F-9E98-57FB-DC55-C934FCF79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80777"/>
              </p:ext>
            </p:extLst>
          </p:nvPr>
        </p:nvGraphicFramePr>
        <p:xfrm>
          <a:off x="1849628" y="2941320"/>
          <a:ext cx="81280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86641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804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Chhaperwal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Jash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Bikash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2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Johnny Nguyen 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Maher Alqarra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3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F081-CB36-46D4-9DE5-4D5A38C5A93D}"/>
              </a:ext>
            </a:extLst>
          </p:cNvPr>
          <p:cNvSpPr txBox="1"/>
          <p:nvPr/>
        </p:nvSpPr>
        <p:spPr>
          <a:xfrm>
            <a:off x="637794" y="633722"/>
            <a:ext cx="9192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using linear regression.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DC0EE-D674-8FB6-96FE-0C29BABD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88" y="2098441"/>
            <a:ext cx="4936700" cy="387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F0DB2-9134-AE7B-E3DF-5CD3B8ED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12" y="2098441"/>
            <a:ext cx="4969864" cy="387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706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F081-CB36-46D4-9DE5-4D5A38C5A93D}"/>
              </a:ext>
            </a:extLst>
          </p:cNvPr>
          <p:cNvSpPr txBox="1"/>
          <p:nvPr/>
        </p:nvSpPr>
        <p:spPr>
          <a:xfrm>
            <a:off x="637794" y="633722"/>
            <a:ext cx="10609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Comparison by EPS and stock market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A0CFC-FCD8-6CD0-4DED-1F96D33F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53" y="2098439"/>
            <a:ext cx="4027736" cy="3983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E6AF8-B1A0-E23E-1392-1294F62B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282" y="2098441"/>
            <a:ext cx="5989195" cy="3983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775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16C77-3BC5-E656-7370-52603CEA56C5}"/>
              </a:ext>
            </a:extLst>
          </p:cNvPr>
          <p:cNvSpPr txBox="1"/>
          <p:nvPr/>
        </p:nvSpPr>
        <p:spPr>
          <a:xfrm>
            <a:off x="473202" y="542282"/>
            <a:ext cx="6158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ar-SA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BD0D3-958E-B09A-21B1-3A307276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84" y="1591932"/>
            <a:ext cx="5153744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32768-E6EA-A1DD-6EDE-A1AC6BB4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593" y="3229464"/>
            <a:ext cx="4982270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EF62D-FB50-0D31-35D8-5253AD3D2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122" y="4923994"/>
            <a:ext cx="4953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" y="0"/>
            <a:ext cx="12175744" cy="68488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656082" y="652010"/>
            <a:ext cx="1062761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Summary: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Dollarama</a:t>
            </a:r>
          </a:p>
          <a:p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Ratios Overview: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Liquidity: Working Capital &amp; Quick Ratios fluctuated, indicating short-term liquidity variations.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&amp; Debt: Operating Cash Flow generally positive; Debt to Equity fluctuated, signaling changes in capital structure.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Profitability: Consistent Gross &amp; Net Profit Margins; Stable Return on Equity (ROE).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Improvements in Inventory Turnover; Fluctuations in Asset Turnover.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vs. Operating Cash Flow Ratio: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Model: Negative relationship between time ('index') and Operating Cash Flow Ratio.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Equation: Operating Cash Flow Ratio = 251.35 - 0.124 * index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a predicted decrease in Operating Cash Flow Ratio with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4: Market Correlations</a:t>
            </a:r>
          </a:p>
          <a:p>
            <a:endParaRPr lang="en-US" dirty="0"/>
          </a:p>
        </p:txBody>
      </p:sp>
      <p:pic>
        <p:nvPicPr>
          <p:cNvPr id="1030" name="Picture 6" descr="Dollarama - Ecoborne">
            <a:extLst>
              <a:ext uri="{FF2B5EF4-FFF2-40B4-BE49-F238E27FC236}">
                <a16:creationId xmlns:a16="http://schemas.microsoft.com/office/drawing/2014/main" id="{378DEED4-0DF4-4E0D-D40C-919D9456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28" y="364237"/>
            <a:ext cx="2012209" cy="115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7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782193" y="1008626"/>
            <a:ext cx="1009916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Summary: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Dollarama</a:t>
            </a:r>
          </a:p>
          <a:p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 between 'Net Income to Stockholders' and 'Stock Market Price' (Close, DOL.TO).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'Net Income to Stockholders' highly related to time ('index').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5: Conclusion &amp; Recommendations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Suggestions: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shows consistent profitability but fluctuating liquidity and efficiency.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Focus Areas: Short-term liquidity management, Asset utilization efficiency.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Analysis: Benchmarking against industry standards for a comprehensive evaluation</a:t>
            </a:r>
            <a:endParaRPr lang="en-US" dirty="0"/>
          </a:p>
        </p:txBody>
      </p:sp>
      <p:pic>
        <p:nvPicPr>
          <p:cNvPr id="2" name="Picture 6" descr="Dollarama - Ecoborne">
            <a:extLst>
              <a:ext uri="{FF2B5EF4-FFF2-40B4-BE49-F238E27FC236}">
                <a16:creationId xmlns:a16="http://schemas.microsoft.com/office/drawing/2014/main" id="{6983EA9D-35FF-F1E8-3BED-A313D868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28" y="364237"/>
            <a:ext cx="2012209" cy="115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4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9B5E09-E16F-D0CA-DD5D-DFEB2E68E76B}"/>
              </a:ext>
            </a:extLst>
          </p:cNvPr>
          <p:cNvSpPr txBox="1"/>
          <p:nvPr/>
        </p:nvSpPr>
        <p:spPr>
          <a:xfrm>
            <a:off x="761238" y="577840"/>
            <a:ext cx="9992106" cy="538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Concluding remarks: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gave good results using the tools that were studied.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helped answer most of the questions.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steps: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comparing results with more companies from the same sector.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correlation models with the Canadian stock market index S&amp;P/TSX Composite and sector index.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most important elements affecting the company's market price.</a:t>
            </a:r>
          </a:p>
        </p:txBody>
      </p:sp>
    </p:spTree>
    <p:extLst>
      <p:ext uri="{BB962C8B-B14F-4D97-AF65-F5344CB8AC3E}">
        <p14:creationId xmlns:p14="http://schemas.microsoft.com/office/powerpoint/2010/main" val="362446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811530" y="780026"/>
            <a:ext cx="61584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34" name="Picture 10" descr="Question Mark Black Background">
            <a:extLst>
              <a:ext uri="{FF2B5EF4-FFF2-40B4-BE49-F238E27FC236}">
                <a16:creationId xmlns:a16="http://schemas.microsoft.com/office/drawing/2014/main" id="{F244B24B-16B9-B129-EC20-50B0C63B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0C5DC-669A-4263-2EBE-FB4C3C026613}"/>
              </a:ext>
            </a:extLst>
          </p:cNvPr>
          <p:cNvSpPr txBox="1"/>
          <p:nvPr/>
        </p:nvSpPr>
        <p:spPr>
          <a:xfrm>
            <a:off x="2340102" y="1390674"/>
            <a:ext cx="7169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S Reference Sans Serif" panose="020B0604030504040204" pitchFamily="34" charset="0"/>
              </a:rPr>
              <a:t>Question and Answers</a:t>
            </a:r>
          </a:p>
        </p:txBody>
      </p:sp>
    </p:spTree>
    <p:extLst>
      <p:ext uri="{BB962C8B-B14F-4D97-AF65-F5344CB8AC3E}">
        <p14:creationId xmlns:p14="http://schemas.microsoft.com/office/powerpoint/2010/main" val="46935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90700-BE01-564E-22FF-49E4CC43C84B}"/>
              </a:ext>
            </a:extLst>
          </p:cNvPr>
          <p:cNvSpPr txBox="1"/>
          <p:nvPr/>
        </p:nvSpPr>
        <p:spPr>
          <a:xfrm>
            <a:off x="628650" y="487418"/>
            <a:ext cx="6158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9A8D3-1E1A-D24E-C66B-6B32ABE25720}"/>
              </a:ext>
            </a:extLst>
          </p:cNvPr>
          <p:cNvSpPr txBox="1"/>
          <p:nvPr/>
        </p:nvSpPr>
        <p:spPr>
          <a:xfrm>
            <a:off x="852678" y="1131841"/>
            <a:ext cx="908685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an Investment Manager, the goal is to identify the most viable company for investment.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include exploring correlations between financial ratios, conducting risk analysis, and comparing company performance over time.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Emphasis on presenting findings through interactive graphs for clear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22416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A2B52-DCA9-671F-93DE-7EB53AD13039}"/>
              </a:ext>
            </a:extLst>
          </p:cNvPr>
          <p:cNvSpPr txBox="1"/>
          <p:nvPr/>
        </p:nvSpPr>
        <p:spPr>
          <a:xfrm>
            <a:off x="921258" y="717126"/>
            <a:ext cx="8021574" cy="445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Addressed: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best investment opportunity among selected companies.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company least suitable for investment based on risk analysis.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market share price valuation (overvalued or undervalued).</a:t>
            </a:r>
          </a:p>
        </p:txBody>
      </p:sp>
    </p:spTree>
    <p:extLst>
      <p:ext uri="{BB962C8B-B14F-4D97-AF65-F5344CB8AC3E}">
        <p14:creationId xmlns:p14="http://schemas.microsoft.com/office/powerpoint/2010/main" val="24701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42A5F8-B3AD-EC5A-E45D-50905FAEB573}"/>
              </a:ext>
            </a:extLst>
          </p:cNvPr>
          <p:cNvSpPr txBox="1"/>
          <p:nvPr/>
        </p:nvSpPr>
        <p:spPr>
          <a:xfrm>
            <a:off x="1081278" y="712554"/>
            <a:ext cx="8071866" cy="464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used to collect financial and company-specific data for analysis.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www.investing.com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www.finance.yahoo.com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www.alphavantage.co – API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accuracy of data by obtaining it from several reliable sources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873EFA-5B43-DE8A-525E-5E0EF550F7F3}"/>
              </a:ext>
            </a:extLst>
          </p:cNvPr>
          <p:cNvSpPr txBox="1"/>
          <p:nvPr/>
        </p:nvSpPr>
        <p:spPr>
          <a:xfrm>
            <a:off x="774954" y="710768"/>
            <a:ext cx="7847838" cy="187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cleaning: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 to explore and clean the data obtained.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encountered during data preparation.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121B8-6B16-A756-272B-5BF19489D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" y="3011768"/>
            <a:ext cx="4608576" cy="3125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BABCF-3676-6085-4F7A-B3ED35FA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1768"/>
            <a:ext cx="4502368" cy="3125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96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9069-C429-DBB9-49A2-5455CDAE49AA}"/>
              </a:ext>
            </a:extLst>
          </p:cNvPr>
          <p:cNvSpPr txBox="1"/>
          <p:nvPr/>
        </p:nvSpPr>
        <p:spPr>
          <a:xfrm>
            <a:off x="866394" y="643974"/>
            <a:ext cx="9950958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methodologies utilized for financial ratio exploration, risk assessment, and company performance comparison.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Ratios.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series analysis techniques were adopted for visualizing financial indicators' trends.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period spanned nine years from 2013 to 2022.</a:t>
            </a:r>
          </a:p>
        </p:txBody>
      </p:sp>
    </p:spTree>
    <p:extLst>
      <p:ext uri="{BB962C8B-B14F-4D97-AF65-F5344CB8AC3E}">
        <p14:creationId xmlns:p14="http://schemas.microsoft.com/office/powerpoint/2010/main" val="7199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8195D-B633-BBFE-6848-196F6250E48A}"/>
              </a:ext>
            </a:extLst>
          </p:cNvPr>
          <p:cNvSpPr txBox="1"/>
          <p:nvPr/>
        </p:nvSpPr>
        <p:spPr>
          <a:xfrm>
            <a:off x="720090" y="709320"/>
            <a:ext cx="7421473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columns from object type to uniform numerical.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comprehensive insights.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market stock price data using API tool.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diverse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regression models for predictive insights.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EECD8-29A2-CFA3-F63C-F653DE64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75" y="1600934"/>
            <a:ext cx="3812697" cy="35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E96D8C-DDC3-4660-3626-AC8B64767AD7}"/>
              </a:ext>
            </a:extLst>
          </p:cNvPr>
          <p:cNvSpPr txBox="1"/>
          <p:nvPr/>
        </p:nvSpPr>
        <p:spPr>
          <a:xfrm>
            <a:off x="646938" y="542282"/>
            <a:ext cx="964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based on financial ratios.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582C2-997E-DD84-8B72-7E6216AA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" y="1993392"/>
            <a:ext cx="4965166" cy="4154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3E7A8-42DA-7F69-7402-4A06BAA0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56" y="1993392"/>
            <a:ext cx="4965166" cy="4154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229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46CB7-0107-CFF0-D386-48CDE10538D7}"/>
              </a:ext>
            </a:extLst>
          </p:cNvPr>
          <p:cNvSpPr txBox="1"/>
          <p:nvPr/>
        </p:nvSpPr>
        <p:spPr>
          <a:xfrm>
            <a:off x="601218" y="588002"/>
            <a:ext cx="102435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ar-SA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based on financial ratios using different types of charts.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2968-91FE-E8BA-165D-43C835C8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78" y="2103120"/>
            <a:ext cx="4869923" cy="3794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0AED8-82A3-8C9B-FFE0-79C6FFA0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763" y="2076070"/>
            <a:ext cx="4869923" cy="3821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979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476</TotalTime>
  <Words>622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MS Reference Sans Serif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Maher Alqarra</cp:lastModifiedBy>
  <cp:revision>1</cp:revision>
  <dcterms:created xsi:type="dcterms:W3CDTF">2023-12-13T04:41:35Z</dcterms:created>
  <dcterms:modified xsi:type="dcterms:W3CDTF">2023-12-14T14:50:42Z</dcterms:modified>
</cp:coreProperties>
</file>