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与目录" id="{22679B8E-064B-42C7-98F6-B856DA145698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37" Type="http://schemas.microsoft.com/office/2016/11/relationships/changesInfo" Target="changesInfos/changesInfo1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cb55f7e906dba481" providerId="LiveId" clId="{574D0156-A941-4200-A05E-7AEDA2C9126E}"/>
    <pc:docChg chg="undo redo custSel addSld delSld modSld sldOrd addSection delSection modSection">
      <pc:chgData name=" " userId="cb55f7e906dba481" providerId="LiveId" clId="{574D0156-A941-4200-A05E-7AEDA2C9126E}" dt="2019-11-06T01:52:03.428" v="6087" actId="20577"/>
      <pc:docMkLst>
        <pc:docMk/>
      </pc:docMkLst>
      <pc:sldChg chg="modSp">
        <pc:chgData name=" " userId="cb55f7e906dba481" providerId="LiveId" clId="{574D0156-A941-4200-A05E-7AEDA2C9126E}" dt="2019-11-06T01:05:53.373" v="5968" actId="27636"/>
        <pc:sldMkLst>
          <pc:docMk/>
          <pc:sldMk cId="1236865843" sldId="257"/>
        </pc:sldMkLst>
        <pc:spChg chg="mod">
          <ac:chgData name=" " userId="cb55f7e906dba481" providerId="LiveId" clId="{574D0156-A941-4200-A05E-7AEDA2C9126E}" dt="2019-11-06T01:05:53.373" v="5968" actId="27636"/>
          <ac:spMkLst>
            <pc:docMk/>
            <pc:sldMk cId="1236865843" sldId="257"/>
            <ac:spMk id="3" creationId="{82B74BF1-B1F8-45C0-A27C-4EE2DB870770}"/>
          </ac:spMkLst>
        </pc:spChg>
      </pc:sldChg>
      <pc:sldChg chg="addSp delSp modSp del">
        <pc:chgData name=" " userId="cb55f7e906dba481" providerId="LiveId" clId="{574D0156-A941-4200-A05E-7AEDA2C9126E}" dt="2019-11-06T01:05:48.713" v="5960" actId="2696"/>
        <pc:sldMkLst>
          <pc:docMk/>
          <pc:sldMk cId="2460995231" sldId="259"/>
        </pc:sldMkLst>
        <pc:spChg chg="mod">
          <ac:chgData name=" " userId="cb55f7e906dba481" providerId="LiveId" clId="{574D0156-A941-4200-A05E-7AEDA2C9126E}" dt="2019-11-05T12:37:13.534" v="3462" actId="207"/>
          <ac:spMkLst>
            <pc:docMk/>
            <pc:sldMk cId="2460995231" sldId="259"/>
            <ac:spMk id="3" creationId="{82B74BF1-B1F8-45C0-A27C-4EE2DB870770}"/>
          </ac:spMkLst>
        </pc:spChg>
        <pc:spChg chg="add del mod">
          <ac:chgData name=" " userId="cb55f7e906dba481" providerId="LiveId" clId="{574D0156-A941-4200-A05E-7AEDA2C9126E}" dt="2019-11-05T08:01:30.927" v="412" actId="478"/>
          <ac:spMkLst>
            <pc:docMk/>
            <pc:sldMk cId="2460995231" sldId="259"/>
            <ac:spMk id="7" creationId="{7C194591-8764-484E-81C1-989C93DA8867}"/>
          </ac:spMkLst>
        </pc:spChg>
      </pc:sldChg>
      <pc:sldChg chg="modSp del">
        <pc:chgData name=" " userId="cb55f7e906dba481" providerId="LiveId" clId="{574D0156-A941-4200-A05E-7AEDA2C9126E}" dt="2019-11-05T07:58:56.535" v="320" actId="2696"/>
        <pc:sldMkLst>
          <pc:docMk/>
          <pc:sldMk cId="20720112" sldId="260"/>
        </pc:sldMkLst>
        <pc:spChg chg="mod">
          <ac:chgData name=" " userId="cb55f7e906dba481" providerId="LiveId" clId="{574D0156-A941-4200-A05E-7AEDA2C9126E}" dt="2019-11-05T07:56:37.831" v="233"/>
          <ac:spMkLst>
            <pc:docMk/>
            <pc:sldMk cId="20720112" sldId="260"/>
            <ac:spMk id="3" creationId="{82B74BF1-B1F8-45C0-A27C-4EE2DB870770}"/>
          </ac:spMkLst>
        </pc:spChg>
      </pc:sldChg>
      <pc:sldChg chg="modSp del">
        <pc:chgData name=" " userId="cb55f7e906dba481" providerId="LiveId" clId="{574D0156-A941-4200-A05E-7AEDA2C9126E}" dt="2019-11-05T07:58:59.488" v="323" actId="2696"/>
        <pc:sldMkLst>
          <pc:docMk/>
          <pc:sldMk cId="2219416120" sldId="261"/>
        </pc:sldMkLst>
        <pc:spChg chg="mod">
          <ac:chgData name=" " userId="cb55f7e906dba481" providerId="LiveId" clId="{574D0156-A941-4200-A05E-7AEDA2C9126E}" dt="2019-11-05T07:56:43.216" v="237"/>
          <ac:spMkLst>
            <pc:docMk/>
            <pc:sldMk cId="2219416120" sldId="261"/>
            <ac:spMk id="3" creationId="{82B74BF1-B1F8-45C0-A27C-4EE2DB870770}"/>
          </ac:spMkLst>
        </pc:spChg>
      </pc:sldChg>
      <pc:sldChg chg="addSp delSp modSp del">
        <pc:chgData name=" " userId="cb55f7e906dba481" providerId="LiveId" clId="{574D0156-A941-4200-A05E-7AEDA2C9126E}" dt="2019-11-06T01:06:15.313" v="5980" actId="2696"/>
        <pc:sldMkLst>
          <pc:docMk/>
          <pc:sldMk cId="836788703" sldId="262"/>
        </pc:sldMkLst>
        <pc:spChg chg="mod">
          <ac:chgData name=" " userId="cb55f7e906dba481" providerId="LiveId" clId="{574D0156-A941-4200-A05E-7AEDA2C9126E}" dt="2019-11-05T12:37:26.720" v="3467" actId="207"/>
          <ac:spMkLst>
            <pc:docMk/>
            <pc:sldMk cId="836788703" sldId="262"/>
            <ac:spMk id="3" creationId="{82B74BF1-B1F8-45C0-A27C-4EE2DB870770}"/>
          </ac:spMkLst>
        </pc:spChg>
        <pc:spChg chg="add del mod">
          <ac:chgData name=" " userId="cb55f7e906dba481" providerId="LiveId" clId="{574D0156-A941-4200-A05E-7AEDA2C9126E}" dt="2019-11-05T08:01:55.167" v="420" actId="478"/>
          <ac:spMkLst>
            <pc:docMk/>
            <pc:sldMk cId="836788703" sldId="262"/>
            <ac:spMk id="7" creationId="{B5D7B94D-D018-4FDB-8F8D-713727373C03}"/>
          </ac:spMkLst>
        </pc:spChg>
      </pc:sldChg>
      <pc:sldChg chg="addSp delSp modSp del">
        <pc:chgData name=" " userId="cb55f7e906dba481" providerId="LiveId" clId="{574D0156-A941-4200-A05E-7AEDA2C9126E}" dt="2019-11-06T01:06:25.766" v="5984" actId="2696"/>
        <pc:sldMkLst>
          <pc:docMk/>
          <pc:sldMk cId="2956014834" sldId="263"/>
        </pc:sldMkLst>
        <pc:spChg chg="mod">
          <ac:chgData name=" " userId="cb55f7e906dba481" providerId="LiveId" clId="{574D0156-A941-4200-A05E-7AEDA2C9126E}" dt="2019-11-06T01:05:29.545" v="5950" actId="27636"/>
          <ac:spMkLst>
            <pc:docMk/>
            <pc:sldMk cId="2956014834" sldId="263"/>
            <ac:spMk id="3" creationId="{82B74BF1-B1F8-45C0-A27C-4EE2DB870770}"/>
          </ac:spMkLst>
        </pc:spChg>
        <pc:spChg chg="add del mod">
          <ac:chgData name=" " userId="cb55f7e906dba481" providerId="LiveId" clId="{574D0156-A941-4200-A05E-7AEDA2C9126E}" dt="2019-11-05T08:02:02.300" v="425" actId="478"/>
          <ac:spMkLst>
            <pc:docMk/>
            <pc:sldMk cId="2956014834" sldId="263"/>
            <ac:spMk id="7" creationId="{5CF6009E-48B6-4C0A-A6A8-2845FDF29ECB}"/>
          </ac:spMkLst>
        </pc:spChg>
      </pc:sldChg>
      <pc:sldChg chg="addSp delSp modSp modAnim">
        <pc:chgData name=" " userId="cb55f7e906dba481" providerId="LiveId" clId="{574D0156-A941-4200-A05E-7AEDA2C9126E}" dt="2019-11-05T05:53:48.848" v="114" actId="1076"/>
        <pc:sldMkLst>
          <pc:docMk/>
          <pc:sldMk cId="1066674907" sldId="264"/>
        </pc:sldMkLst>
        <pc:spChg chg="mod">
          <ac:chgData name=" " userId="cb55f7e906dba481" providerId="LiveId" clId="{574D0156-A941-4200-A05E-7AEDA2C9126E}" dt="2019-11-05T05:44:11.404" v="61"/>
          <ac:spMkLst>
            <pc:docMk/>
            <pc:sldMk cId="1066674907" sldId="264"/>
            <ac:spMk id="2" creationId="{D21E47E6-B013-4CAD-AD8B-4A86A838B607}"/>
          </ac:spMkLst>
        </pc:spChg>
        <pc:spChg chg="del mod">
          <ac:chgData name=" " userId="cb55f7e906dba481" providerId="LiveId" clId="{574D0156-A941-4200-A05E-7AEDA2C9126E}" dt="2019-11-05T05:44:13.619" v="62" actId="478"/>
          <ac:spMkLst>
            <pc:docMk/>
            <pc:sldMk cId="1066674907" sldId="264"/>
            <ac:spMk id="3" creationId="{5B1D5AE5-3489-4A5F-8E18-4170C363B8D0}"/>
          </ac:spMkLst>
        </pc:spChg>
        <pc:spChg chg="del">
          <ac:chgData name=" " userId="cb55f7e906dba481" providerId="LiveId" clId="{574D0156-A941-4200-A05E-7AEDA2C9126E}" dt="2019-11-05T05:38:22.514" v="30" actId="478"/>
          <ac:spMkLst>
            <pc:docMk/>
            <pc:sldMk cId="1066674907" sldId="264"/>
            <ac:spMk id="7" creationId="{698C9948-8005-41BF-B4A2-A5FCED801035}"/>
          </ac:spMkLst>
        </pc:spChg>
        <pc:spChg chg="add">
          <ac:chgData name=" " userId="cb55f7e906dba481" providerId="LiveId" clId="{574D0156-A941-4200-A05E-7AEDA2C9126E}" dt="2019-11-05T05:38:22.779" v="31"/>
          <ac:spMkLst>
            <pc:docMk/>
            <pc:sldMk cId="1066674907" sldId="264"/>
            <ac:spMk id="8" creationId="{51BEBA10-CC2B-4A62-94C0-2BF0E14371CB}"/>
          </ac:spMkLst>
        </pc:spChg>
        <pc:spChg chg="add del">
          <ac:chgData name=" " userId="cb55f7e906dba481" providerId="LiveId" clId="{574D0156-A941-4200-A05E-7AEDA2C9126E}" dt="2019-11-05T05:40:04.884" v="37"/>
          <ac:spMkLst>
            <pc:docMk/>
            <pc:sldMk cId="1066674907" sldId="264"/>
            <ac:spMk id="9" creationId="{2F6C8556-28B8-4D88-9979-0ABBB9CE1AD6}"/>
          </ac:spMkLst>
        </pc:spChg>
        <pc:spChg chg="add mod">
          <ac:chgData name=" " userId="cb55f7e906dba481" providerId="LiveId" clId="{574D0156-A941-4200-A05E-7AEDA2C9126E}" dt="2019-11-05T05:43:15.768" v="55" actId="20577"/>
          <ac:spMkLst>
            <pc:docMk/>
            <pc:sldMk cId="1066674907" sldId="264"/>
            <ac:spMk id="10" creationId="{1142A936-7B83-4E26-A656-D4219C218BB0}"/>
          </ac:spMkLst>
        </pc:spChg>
        <pc:spChg chg="add del mod">
          <ac:chgData name=" " userId="cb55f7e906dba481" providerId="LiveId" clId="{574D0156-A941-4200-A05E-7AEDA2C9126E}" dt="2019-11-05T05:53:44.351" v="111" actId="14100"/>
          <ac:spMkLst>
            <pc:docMk/>
            <pc:sldMk cId="1066674907" sldId="264"/>
            <ac:spMk id="12" creationId="{0AFECB72-73B4-4225-89AD-7EA041E08086}"/>
          </ac:spMkLst>
        </pc:spChg>
        <pc:spChg chg="add del">
          <ac:chgData name=" " userId="cb55f7e906dba481" providerId="LiveId" clId="{574D0156-A941-4200-A05E-7AEDA2C9126E}" dt="2019-11-05T05:44:35.377" v="68"/>
          <ac:spMkLst>
            <pc:docMk/>
            <pc:sldMk cId="1066674907" sldId="264"/>
            <ac:spMk id="15" creationId="{CA353655-E722-4E0B-A6EB-1BCB856D1049}"/>
          </ac:spMkLst>
        </pc:spChg>
        <pc:spChg chg="add mod">
          <ac:chgData name=" " userId="cb55f7e906dba481" providerId="LiveId" clId="{574D0156-A941-4200-A05E-7AEDA2C9126E}" dt="2019-11-05T05:45:04.091" v="78" actId="571"/>
          <ac:spMkLst>
            <pc:docMk/>
            <pc:sldMk cId="1066674907" sldId="264"/>
            <ac:spMk id="18" creationId="{2664A445-9508-46D8-91C1-C9FFB395BD36}"/>
          </ac:spMkLst>
        </pc:spChg>
        <pc:picChg chg="add del mod">
          <ac:chgData name=" " userId="cb55f7e906dba481" providerId="LiveId" clId="{574D0156-A941-4200-A05E-7AEDA2C9126E}" dt="2019-11-05T05:44:17.923" v="64"/>
          <ac:picMkLst>
            <pc:docMk/>
            <pc:sldMk cId="1066674907" sldId="264"/>
            <ac:picMk id="14" creationId="{F972C0EF-69FB-4141-AD9B-E8A21B042A19}"/>
          </ac:picMkLst>
        </pc:picChg>
        <pc:picChg chg="add mod modCrop">
          <ac:chgData name=" " userId="cb55f7e906dba481" providerId="LiveId" clId="{574D0156-A941-4200-A05E-7AEDA2C9126E}" dt="2019-11-05T05:53:48.848" v="114" actId="1076"/>
          <ac:picMkLst>
            <pc:docMk/>
            <pc:sldMk cId="1066674907" sldId="264"/>
            <ac:picMk id="17" creationId="{1B494A86-3AA6-4870-8040-2B77DD567014}"/>
          </ac:picMkLst>
        </pc:picChg>
        <pc:picChg chg="add mod">
          <ac:chgData name=" " userId="cb55f7e906dba481" providerId="LiveId" clId="{574D0156-A941-4200-A05E-7AEDA2C9126E}" dt="2019-11-05T05:45:04.091" v="78" actId="571"/>
          <ac:picMkLst>
            <pc:docMk/>
            <pc:sldMk cId="1066674907" sldId="264"/>
            <ac:picMk id="19" creationId="{88454E84-F2A8-49F6-829E-D1855A4F9D0B}"/>
          </ac:picMkLst>
        </pc:picChg>
        <pc:inkChg chg="add del">
          <ac:chgData name=" " userId="cb55f7e906dba481" providerId="LiveId" clId="{574D0156-A941-4200-A05E-7AEDA2C9126E}" dt="2019-11-05T05:52:23.249" v="101"/>
          <ac:inkMkLst>
            <pc:docMk/>
            <pc:sldMk cId="1066674907" sldId="264"/>
            <ac:inkMk id="20" creationId="{2B53A0FB-18BF-43E1-90F4-83E686B0BB20}"/>
          </ac:inkMkLst>
        </pc:inkChg>
        <pc:inkChg chg="add mod">
          <ac:chgData name=" " userId="cb55f7e906dba481" providerId="LiveId" clId="{574D0156-A941-4200-A05E-7AEDA2C9126E}" dt="2019-11-05T05:53:48.848" v="114" actId="1076"/>
          <ac:inkMkLst>
            <pc:docMk/>
            <pc:sldMk cId="1066674907" sldId="264"/>
            <ac:inkMk id="21" creationId="{3B6DBEB8-F357-4621-AF55-B7B92DC9AACE}"/>
          </ac:inkMkLst>
        </pc:inkChg>
      </pc:sldChg>
      <pc:sldChg chg="addSp delSp modSp add del addAnim delAnim">
        <pc:chgData name=" " userId="cb55f7e906dba481" providerId="LiveId" clId="{574D0156-A941-4200-A05E-7AEDA2C9126E}" dt="2019-11-05T06:03:26.398" v="184" actId="2696"/>
        <pc:sldMkLst>
          <pc:docMk/>
          <pc:sldMk cId="2611276922" sldId="265"/>
        </pc:sldMkLst>
        <pc:spChg chg="mod">
          <ac:chgData name=" " userId="cb55f7e906dba481" providerId="LiveId" clId="{574D0156-A941-4200-A05E-7AEDA2C9126E}" dt="2019-11-05T05:38:13.729" v="25" actId="6549"/>
          <ac:spMkLst>
            <pc:docMk/>
            <pc:sldMk cId="2611276922" sldId="265"/>
            <ac:spMk id="2" creationId="{57EC10D4-65BF-48FB-BCB8-076B4206679A}"/>
          </ac:spMkLst>
        </pc:spChg>
        <pc:spChg chg="mod">
          <ac:chgData name=" " userId="cb55f7e906dba481" providerId="LiveId" clId="{574D0156-A941-4200-A05E-7AEDA2C9126E}" dt="2019-11-05T05:38:17.515" v="29"/>
          <ac:spMkLst>
            <pc:docMk/>
            <pc:sldMk cId="2611276922" sldId="265"/>
            <ac:spMk id="14" creationId="{D26A13DF-5C52-4987-A6E9-7EEE7B772ACE}"/>
          </ac:spMkLst>
        </pc:spChg>
        <pc:spChg chg="add mod">
          <ac:chgData name=" " userId="cb55f7e906dba481" providerId="LiveId" clId="{574D0156-A941-4200-A05E-7AEDA2C9126E}" dt="2019-11-05T05:43:06.081" v="48" actId="6549"/>
          <ac:spMkLst>
            <pc:docMk/>
            <pc:sldMk cId="2611276922" sldId="265"/>
            <ac:spMk id="18" creationId="{59353283-8C03-4496-A674-F6E17DEFEC99}"/>
          </ac:spMkLst>
        </pc:spChg>
        <pc:picChg chg="add del">
          <ac:chgData name=" " userId="cb55f7e906dba481" providerId="LiveId" clId="{574D0156-A941-4200-A05E-7AEDA2C9126E}" dt="2019-11-05T06:01:35.065" v="131" actId="478"/>
          <ac:picMkLst>
            <pc:docMk/>
            <pc:sldMk cId="2611276922" sldId="265"/>
            <ac:picMk id="7" creationId="{753B7806-54D2-44AD-9059-E2B0D490C417}"/>
          </ac:picMkLst>
        </pc:picChg>
        <pc:picChg chg="add del">
          <ac:chgData name=" " userId="cb55f7e906dba481" providerId="LiveId" clId="{574D0156-A941-4200-A05E-7AEDA2C9126E}" dt="2019-11-05T06:01:37.402" v="134" actId="478"/>
          <ac:picMkLst>
            <pc:docMk/>
            <pc:sldMk cId="2611276922" sldId="265"/>
            <ac:picMk id="8" creationId="{557AFBF9-38A1-43B6-AAB8-DC2B2689C7ED}"/>
          </ac:picMkLst>
        </pc:picChg>
        <pc:picChg chg="add del">
          <ac:chgData name=" " userId="cb55f7e906dba481" providerId="LiveId" clId="{574D0156-A941-4200-A05E-7AEDA2C9126E}" dt="2019-11-05T06:01:36.735" v="132" actId="478"/>
          <ac:picMkLst>
            <pc:docMk/>
            <pc:sldMk cId="2611276922" sldId="265"/>
            <ac:picMk id="9" creationId="{794DB7A9-5CE4-4CFC-8CE1-9DC6BDF4E2DC}"/>
          </ac:picMkLst>
        </pc:picChg>
        <pc:picChg chg="add del">
          <ac:chgData name=" " userId="cb55f7e906dba481" providerId="LiveId" clId="{574D0156-A941-4200-A05E-7AEDA2C9126E}" dt="2019-11-05T06:01:37.083" v="133" actId="478"/>
          <ac:picMkLst>
            <pc:docMk/>
            <pc:sldMk cId="2611276922" sldId="265"/>
            <ac:picMk id="10" creationId="{73FDECE2-5427-4C7C-B8AA-6B84617F831D}"/>
          </ac:picMkLst>
        </pc:picChg>
        <pc:picChg chg="add del mod">
          <ac:chgData name=" " userId="cb55f7e906dba481" providerId="LiveId" clId="{574D0156-A941-4200-A05E-7AEDA2C9126E}" dt="2019-11-05T05:58:28.761" v="126"/>
          <ac:picMkLst>
            <pc:docMk/>
            <pc:sldMk cId="2611276922" sldId="265"/>
            <ac:picMk id="12" creationId="{417D4CB9-2BC7-41D9-ADEB-34A179C1A97A}"/>
          </ac:picMkLst>
        </pc:picChg>
        <pc:picChg chg="add del mod">
          <ac:chgData name=" " userId="cb55f7e906dba481" providerId="LiveId" clId="{574D0156-A941-4200-A05E-7AEDA2C9126E}" dt="2019-11-05T05:58:28.288" v="124"/>
          <ac:picMkLst>
            <pc:docMk/>
            <pc:sldMk cId="2611276922" sldId="265"/>
            <ac:picMk id="20" creationId="{0D46A8D6-33B6-4460-B35B-4A978C147817}"/>
          </ac:picMkLst>
        </pc:picChg>
        <pc:picChg chg="add del mod">
          <ac:chgData name=" " userId="cb55f7e906dba481" providerId="LiveId" clId="{574D0156-A941-4200-A05E-7AEDA2C9126E}" dt="2019-11-05T06:02:42.575" v="174"/>
          <ac:picMkLst>
            <pc:docMk/>
            <pc:sldMk cId="2611276922" sldId="265"/>
            <ac:picMk id="22" creationId="{E21E2159-1501-487E-A86B-9EBBB0DD223E}"/>
          </ac:picMkLst>
        </pc:picChg>
      </pc:sldChg>
      <pc:sldChg chg="modSp del">
        <pc:chgData name=" " userId="cb55f7e906dba481" providerId="LiveId" clId="{574D0156-A941-4200-A05E-7AEDA2C9126E}" dt="2019-11-05T07:58:59.504" v="324" actId="2696"/>
        <pc:sldMkLst>
          <pc:docMk/>
          <pc:sldMk cId="3119914514" sldId="266"/>
        </pc:sldMkLst>
        <pc:spChg chg="mod">
          <ac:chgData name=" " userId="cb55f7e906dba481" providerId="LiveId" clId="{574D0156-A941-4200-A05E-7AEDA2C9126E}" dt="2019-11-05T07:11:16.655" v="209" actId="14100"/>
          <ac:spMkLst>
            <pc:docMk/>
            <pc:sldMk cId="3119914514" sldId="266"/>
            <ac:spMk id="7" creationId="{698C9948-8005-41BF-B4A2-A5FCED801035}"/>
          </ac:spMkLst>
        </pc:spChg>
      </pc:sldChg>
      <pc:sldChg chg="addSp delSp modSp add">
        <pc:chgData name=" " userId="cb55f7e906dba481" providerId="LiveId" clId="{574D0156-A941-4200-A05E-7AEDA2C9126E}" dt="2019-11-05T09:30:46.541" v="1129" actId="20577"/>
        <pc:sldMkLst>
          <pc:docMk/>
          <pc:sldMk cId="1392638368" sldId="267"/>
        </pc:sldMkLst>
        <pc:spChg chg="mod">
          <ac:chgData name=" " userId="cb55f7e906dba481" providerId="LiveId" clId="{574D0156-A941-4200-A05E-7AEDA2C9126E}" dt="2019-11-05T09:30:46.541" v="1129" actId="20577"/>
          <ac:spMkLst>
            <pc:docMk/>
            <pc:sldMk cId="1392638368" sldId="267"/>
            <ac:spMk id="2" creationId="{D21E47E6-B013-4CAD-AD8B-4A86A838B607}"/>
          </ac:spMkLst>
        </pc:spChg>
        <pc:spChg chg="add del mod">
          <ac:chgData name=" " userId="cb55f7e906dba481" providerId="LiveId" clId="{574D0156-A941-4200-A05E-7AEDA2C9126E}" dt="2019-11-05T05:49:28.686" v="88" actId="478"/>
          <ac:spMkLst>
            <pc:docMk/>
            <pc:sldMk cId="1392638368" sldId="267"/>
            <ac:spMk id="11" creationId="{D8578BFE-0C7F-4680-AD51-651A69C38F35}"/>
          </ac:spMkLst>
        </pc:spChg>
        <pc:spChg chg="del">
          <ac:chgData name=" " userId="cb55f7e906dba481" providerId="LiveId" clId="{574D0156-A941-4200-A05E-7AEDA2C9126E}" dt="2019-11-05T05:49:26.749" v="87" actId="478"/>
          <ac:spMkLst>
            <pc:docMk/>
            <pc:sldMk cId="1392638368" sldId="267"/>
            <ac:spMk id="12" creationId="{0AFECB72-73B4-4225-89AD-7EA041E08086}"/>
          </ac:spMkLst>
        </pc:spChg>
        <pc:picChg chg="add mod">
          <ac:chgData name=" " userId="cb55f7e906dba481" providerId="LiveId" clId="{574D0156-A941-4200-A05E-7AEDA2C9126E}" dt="2019-11-05T05:49:39.126" v="91" actId="1076"/>
          <ac:picMkLst>
            <pc:docMk/>
            <pc:sldMk cId="1392638368" sldId="267"/>
            <ac:picMk id="7" creationId="{DC98EDCA-98F1-4748-B9F4-D56986BE7306}"/>
          </ac:picMkLst>
        </pc:picChg>
        <pc:picChg chg="del">
          <ac:chgData name=" " userId="cb55f7e906dba481" providerId="LiveId" clId="{574D0156-A941-4200-A05E-7AEDA2C9126E}" dt="2019-11-05T05:47:00.487" v="85" actId="478"/>
          <ac:picMkLst>
            <pc:docMk/>
            <pc:sldMk cId="1392638368" sldId="267"/>
            <ac:picMk id="17" creationId="{1B494A86-3AA6-4870-8040-2B77DD567014}"/>
          </ac:picMkLst>
        </pc:picChg>
      </pc:sldChg>
      <pc:sldChg chg="addSp delSp modSp add modAnim">
        <pc:chgData name=" " userId="cb55f7e906dba481" providerId="LiveId" clId="{574D0156-A941-4200-A05E-7AEDA2C9126E}" dt="2019-11-05T06:05:01.747" v="191" actId="1076"/>
        <pc:sldMkLst>
          <pc:docMk/>
          <pc:sldMk cId="1532593628" sldId="268"/>
        </pc:sldMkLst>
        <pc:spChg chg="mod">
          <ac:chgData name=" " userId="cb55f7e906dba481" providerId="LiveId" clId="{574D0156-A941-4200-A05E-7AEDA2C9126E}" dt="2019-11-05T06:02:01.267" v="142"/>
          <ac:spMkLst>
            <pc:docMk/>
            <pc:sldMk cId="1532593628" sldId="268"/>
            <ac:spMk id="2" creationId="{834A787C-DF1C-4CE7-913E-F08EFBD7D8FF}"/>
          </ac:spMkLst>
        </pc:spChg>
        <pc:spChg chg="mod">
          <ac:chgData name=" " userId="cb55f7e906dba481" providerId="LiveId" clId="{574D0156-A941-4200-A05E-7AEDA2C9126E}" dt="2019-11-05T06:03:44.320" v="188" actId="207"/>
          <ac:spMkLst>
            <pc:docMk/>
            <pc:sldMk cId="1532593628" sldId="268"/>
            <ac:spMk id="3" creationId="{21E87DE8-1479-45E9-BCBC-4292D11FA506}"/>
          </ac:spMkLst>
        </pc:spChg>
        <pc:spChg chg="add">
          <ac:chgData name=" " userId="cb55f7e906dba481" providerId="LiveId" clId="{574D0156-A941-4200-A05E-7AEDA2C9126E}" dt="2019-11-05T06:01:58.499" v="141"/>
          <ac:spMkLst>
            <pc:docMk/>
            <pc:sldMk cId="1532593628" sldId="268"/>
            <ac:spMk id="7" creationId="{878E244D-34C4-4BA7-989F-412AF67ACC4F}"/>
          </ac:spMkLst>
        </pc:spChg>
        <pc:spChg chg="add">
          <ac:chgData name=" " userId="cb55f7e906dba481" providerId="LiveId" clId="{574D0156-A941-4200-A05E-7AEDA2C9126E}" dt="2019-11-05T06:01:58.499" v="141"/>
          <ac:spMkLst>
            <pc:docMk/>
            <pc:sldMk cId="1532593628" sldId="268"/>
            <ac:spMk id="8" creationId="{6358E875-0023-4727-A127-33ED49E6FF4B}"/>
          </ac:spMkLst>
        </pc:spChg>
        <pc:picChg chg="add del mod">
          <ac:chgData name=" " userId="cb55f7e906dba481" providerId="LiveId" clId="{574D0156-A941-4200-A05E-7AEDA2C9126E}" dt="2019-11-05T06:04:58.165" v="189" actId="478"/>
          <ac:picMkLst>
            <pc:docMk/>
            <pc:sldMk cId="1532593628" sldId="268"/>
            <ac:picMk id="9" creationId="{297FF5FF-3261-47F2-A53D-F1EA498EB486}"/>
          </ac:picMkLst>
        </pc:picChg>
        <pc:picChg chg="add mod">
          <ac:chgData name=" " userId="cb55f7e906dba481" providerId="LiveId" clId="{574D0156-A941-4200-A05E-7AEDA2C9126E}" dt="2019-11-05T06:05:01.747" v="191" actId="1076"/>
          <ac:picMkLst>
            <pc:docMk/>
            <pc:sldMk cId="1532593628" sldId="268"/>
            <ac:picMk id="10" creationId="{91522928-BB0F-4A78-A6B0-861B3FA7961C}"/>
          </ac:picMkLst>
        </pc:picChg>
      </pc:sldChg>
      <pc:sldChg chg="add del">
        <pc:chgData name=" " userId="cb55f7e906dba481" providerId="LiveId" clId="{574D0156-A941-4200-A05E-7AEDA2C9126E}" dt="2019-11-05T06:01:52.062" v="139" actId="2696"/>
        <pc:sldMkLst>
          <pc:docMk/>
          <pc:sldMk cId="4069514187" sldId="268"/>
        </pc:sldMkLst>
      </pc:sldChg>
      <pc:sldChg chg="addSp modSp add modAnim">
        <pc:chgData name=" " userId="cb55f7e906dba481" providerId="LiveId" clId="{574D0156-A941-4200-A05E-7AEDA2C9126E}" dt="2019-11-05T14:02:14.423" v="4141" actId="20577"/>
        <pc:sldMkLst>
          <pc:docMk/>
          <pc:sldMk cId="598497978" sldId="269"/>
        </pc:sldMkLst>
        <pc:spChg chg="mod">
          <ac:chgData name=" " userId="cb55f7e906dba481" providerId="LiveId" clId="{574D0156-A941-4200-A05E-7AEDA2C9126E}" dt="2019-11-05T08:03:30.725" v="468"/>
          <ac:spMkLst>
            <pc:docMk/>
            <pc:sldMk cId="598497978" sldId="269"/>
            <ac:spMk id="2" creationId="{0461E23C-EEE6-49EC-9328-9D4D1B3C4609}"/>
          </ac:spMkLst>
        </pc:spChg>
        <pc:spChg chg="mod">
          <ac:chgData name=" " userId="cb55f7e906dba481" providerId="LiveId" clId="{574D0156-A941-4200-A05E-7AEDA2C9126E}" dt="2019-11-05T14:02:14.423" v="4141" actId="20577"/>
          <ac:spMkLst>
            <pc:docMk/>
            <pc:sldMk cId="598497978" sldId="269"/>
            <ac:spMk id="3" creationId="{0CA2A304-CA59-471E-A8B0-8E0805147333}"/>
          </ac:spMkLst>
        </pc:spChg>
        <pc:spChg chg="add">
          <ac:chgData name=" " userId="cb55f7e906dba481" providerId="LiveId" clId="{574D0156-A941-4200-A05E-7AEDA2C9126E}" dt="2019-11-05T06:10:48.100" v="199"/>
          <ac:spMkLst>
            <pc:docMk/>
            <pc:sldMk cId="598497978" sldId="269"/>
            <ac:spMk id="7" creationId="{2563A4B7-AFEE-476E-B18D-8FEDA10E76EB}"/>
          </ac:spMkLst>
        </pc:spChg>
        <pc:spChg chg="add mod">
          <ac:chgData name=" " userId="cb55f7e906dba481" providerId="LiveId" clId="{574D0156-A941-4200-A05E-7AEDA2C9126E}" dt="2019-11-05T08:02:42.070" v="443"/>
          <ac:spMkLst>
            <pc:docMk/>
            <pc:sldMk cId="598497978" sldId="269"/>
            <ac:spMk id="8" creationId="{CBADD666-4F03-4E5B-A1A1-E4D98021FB1C}"/>
          </ac:spMkLst>
        </pc:spChg>
      </pc:sldChg>
      <pc:sldChg chg="add del">
        <pc:chgData name=" " userId="cb55f7e906dba481" providerId="LiveId" clId="{574D0156-A941-4200-A05E-7AEDA2C9126E}" dt="2019-11-05T06:10:29.501" v="194" actId="2696"/>
        <pc:sldMkLst>
          <pc:docMk/>
          <pc:sldMk cId="1139045448" sldId="269"/>
        </pc:sldMkLst>
      </pc:sldChg>
      <pc:sldChg chg="modSp add modAnim">
        <pc:chgData name=" " userId="cb55f7e906dba481" providerId="LiveId" clId="{574D0156-A941-4200-A05E-7AEDA2C9126E}" dt="2019-11-05T16:42:29.111" v="5608"/>
        <pc:sldMkLst>
          <pc:docMk/>
          <pc:sldMk cId="710098029" sldId="270"/>
        </pc:sldMkLst>
        <pc:spChg chg="mod">
          <ac:chgData name=" " userId="cb55f7e906dba481" providerId="LiveId" clId="{574D0156-A941-4200-A05E-7AEDA2C9126E}" dt="2019-11-05T12:01:29.264" v="3398"/>
          <ac:spMkLst>
            <pc:docMk/>
            <pc:sldMk cId="710098029" sldId="270"/>
            <ac:spMk id="2" creationId="{0461E23C-EEE6-49EC-9328-9D4D1B3C4609}"/>
          </ac:spMkLst>
        </pc:spChg>
        <pc:spChg chg="mod">
          <ac:chgData name=" " userId="cb55f7e906dba481" providerId="LiveId" clId="{574D0156-A941-4200-A05E-7AEDA2C9126E}" dt="2019-11-05T12:01:44.716" v="3400" actId="14100"/>
          <ac:spMkLst>
            <pc:docMk/>
            <pc:sldMk cId="710098029" sldId="270"/>
            <ac:spMk id="3" creationId="{0CA2A304-CA59-471E-A8B0-8E0805147333}"/>
          </ac:spMkLst>
        </pc:spChg>
      </pc:sldChg>
      <pc:sldChg chg="delSp add del delAnim">
        <pc:chgData name=" " userId="cb55f7e906dba481" providerId="LiveId" clId="{574D0156-A941-4200-A05E-7AEDA2C9126E}" dt="2019-11-05T06:10:33.295" v="197" actId="2696"/>
        <pc:sldMkLst>
          <pc:docMk/>
          <pc:sldMk cId="3502430310" sldId="270"/>
        </pc:sldMkLst>
        <pc:picChg chg="del">
          <ac:chgData name=" " userId="cb55f7e906dba481" providerId="LiveId" clId="{574D0156-A941-4200-A05E-7AEDA2C9126E}" dt="2019-11-05T06:10:30.880" v="195" actId="478"/>
          <ac:picMkLst>
            <pc:docMk/>
            <pc:sldMk cId="3502430310" sldId="270"/>
            <ac:picMk id="17" creationId="{1B494A86-3AA6-4870-8040-2B77DD567014}"/>
          </ac:picMkLst>
        </pc:picChg>
        <pc:inkChg chg="del">
          <ac:chgData name=" " userId="cb55f7e906dba481" providerId="LiveId" clId="{574D0156-A941-4200-A05E-7AEDA2C9126E}" dt="2019-11-05T06:10:32.024" v="196" actId="478"/>
          <ac:inkMkLst>
            <pc:docMk/>
            <pc:sldMk cId="3502430310" sldId="270"/>
            <ac:inkMk id="21" creationId="{3B6DBEB8-F357-4621-AF55-B7B92DC9AACE}"/>
          </ac:inkMkLst>
        </pc:inkChg>
      </pc:sldChg>
      <pc:sldChg chg="add del">
        <pc:chgData name=" " userId="cb55f7e906dba481" providerId="LiveId" clId="{574D0156-A941-4200-A05E-7AEDA2C9126E}" dt="2019-11-05T07:58:56.552" v="321" actId="2696"/>
        <pc:sldMkLst>
          <pc:docMk/>
          <pc:sldMk cId="3502622104" sldId="270"/>
        </pc:sldMkLst>
      </pc:sldChg>
      <pc:sldChg chg="addSp modSp add ord">
        <pc:chgData name=" " userId="cb55f7e906dba481" providerId="LiveId" clId="{574D0156-A941-4200-A05E-7AEDA2C9126E}" dt="2019-11-05T12:41:16.519" v="3486" actId="20577"/>
        <pc:sldMkLst>
          <pc:docMk/>
          <pc:sldMk cId="2306783357" sldId="271"/>
        </pc:sldMkLst>
        <pc:spChg chg="mod">
          <ac:chgData name=" " userId="cb55f7e906dba481" providerId="LiveId" clId="{574D0156-A941-4200-A05E-7AEDA2C9126E}" dt="2019-11-05T12:04:47.175" v="3448"/>
          <ac:spMkLst>
            <pc:docMk/>
            <pc:sldMk cId="2306783357" sldId="271"/>
            <ac:spMk id="2" creationId="{0461E23C-EEE6-49EC-9328-9D4D1B3C4609}"/>
          </ac:spMkLst>
        </pc:spChg>
        <pc:spChg chg="mod">
          <ac:chgData name=" " userId="cb55f7e906dba481" providerId="LiveId" clId="{574D0156-A941-4200-A05E-7AEDA2C9126E}" dt="2019-11-05T12:41:16.519" v="3486" actId="20577"/>
          <ac:spMkLst>
            <pc:docMk/>
            <pc:sldMk cId="2306783357" sldId="271"/>
            <ac:spMk id="3" creationId="{0CA2A304-CA59-471E-A8B0-8E0805147333}"/>
          </ac:spMkLst>
        </pc:spChg>
        <pc:picChg chg="add mod modCrop">
          <ac:chgData name=" " userId="cb55f7e906dba481" providerId="LiveId" clId="{574D0156-A941-4200-A05E-7AEDA2C9126E}" dt="2019-11-05T12:04:21.643" v="3411" actId="1076"/>
          <ac:picMkLst>
            <pc:docMk/>
            <pc:sldMk cId="2306783357" sldId="271"/>
            <ac:picMk id="9" creationId="{F845D4DC-3A7D-49A3-B4C6-94FF983C6C43}"/>
          </ac:picMkLst>
        </pc:picChg>
        <pc:picChg chg="add mod">
          <ac:chgData name=" " userId="cb55f7e906dba481" providerId="LiveId" clId="{574D0156-A941-4200-A05E-7AEDA2C9126E}" dt="2019-11-05T12:04:23.229" v="3412" actId="1076"/>
          <ac:picMkLst>
            <pc:docMk/>
            <pc:sldMk cId="2306783357" sldId="271"/>
            <ac:picMk id="10" creationId="{35826210-6878-488E-B7AB-750C3193922D}"/>
          </ac:picMkLst>
        </pc:picChg>
      </pc:sldChg>
      <pc:sldChg chg="addSp delSp modSp add del">
        <pc:chgData name=" " userId="cb55f7e906dba481" providerId="LiveId" clId="{574D0156-A941-4200-A05E-7AEDA2C9126E}" dt="2019-11-05T07:24:45.103" v="229" actId="2696"/>
        <pc:sldMkLst>
          <pc:docMk/>
          <pc:sldMk cId="3140183526" sldId="271"/>
        </pc:sldMkLst>
        <pc:spChg chg="add del mod">
          <ac:chgData name=" " userId="cb55f7e906dba481" providerId="LiveId" clId="{574D0156-A941-4200-A05E-7AEDA2C9126E}" dt="2019-11-05T07:24:43.365" v="228" actId="478"/>
          <ac:spMkLst>
            <pc:docMk/>
            <pc:sldMk cId="3140183526" sldId="271"/>
            <ac:spMk id="7" creationId="{538B3426-DB46-494C-864C-ABA5FA3D10BE}"/>
          </ac:spMkLst>
        </pc:spChg>
        <pc:spChg chg="add del mod">
          <ac:chgData name=" " userId="cb55f7e906dba481" providerId="LiveId" clId="{574D0156-A941-4200-A05E-7AEDA2C9126E}" dt="2019-11-05T07:24:42.842" v="227" actId="478"/>
          <ac:spMkLst>
            <pc:docMk/>
            <pc:sldMk cId="3140183526" sldId="271"/>
            <ac:spMk id="8" creationId="{A64C624E-3F61-4950-887D-21302CC15294}"/>
          </ac:spMkLst>
        </pc:spChg>
      </pc:sldChg>
      <pc:sldChg chg="add del">
        <pc:chgData name=" " userId="cb55f7e906dba481" providerId="LiveId" clId="{574D0156-A941-4200-A05E-7AEDA2C9126E}" dt="2019-11-05T08:03:51.178" v="479" actId="2696"/>
        <pc:sldMkLst>
          <pc:docMk/>
          <pc:sldMk cId="4057845563" sldId="271"/>
        </pc:sldMkLst>
      </pc:sldChg>
      <pc:sldChg chg="addSp modSp add modAnim">
        <pc:chgData name=" " userId="cb55f7e906dba481" providerId="LiveId" clId="{574D0156-A941-4200-A05E-7AEDA2C9126E}" dt="2019-11-05T14:02:18.854" v="4143" actId="20577"/>
        <pc:sldMkLst>
          <pc:docMk/>
          <pc:sldMk cId="3648905460" sldId="272"/>
        </pc:sldMkLst>
        <pc:spChg chg="mod">
          <ac:chgData name=" " userId="cb55f7e906dba481" providerId="LiveId" clId="{574D0156-A941-4200-A05E-7AEDA2C9126E}" dt="2019-11-05T09:30:51.216" v="1134" actId="6549"/>
          <ac:spMkLst>
            <pc:docMk/>
            <pc:sldMk cId="3648905460" sldId="272"/>
            <ac:spMk id="2" creationId="{660FFB1A-FA69-45DE-9425-BEF753E3816A}"/>
          </ac:spMkLst>
        </pc:spChg>
        <pc:spChg chg="mod">
          <ac:chgData name=" " userId="cb55f7e906dba481" providerId="LiveId" clId="{574D0156-A941-4200-A05E-7AEDA2C9126E}" dt="2019-11-05T14:02:18.854" v="4143" actId="20577"/>
          <ac:spMkLst>
            <pc:docMk/>
            <pc:sldMk cId="3648905460" sldId="272"/>
            <ac:spMk id="3" creationId="{D628B0E5-46DF-4734-9549-88B77E07C3D8}"/>
          </ac:spMkLst>
        </pc:spChg>
        <pc:spChg chg="add">
          <ac:chgData name=" " userId="cb55f7e906dba481" providerId="LiveId" clId="{574D0156-A941-4200-A05E-7AEDA2C9126E}" dt="2019-11-05T09:03:02.339" v="760"/>
          <ac:spMkLst>
            <pc:docMk/>
            <pc:sldMk cId="3648905460" sldId="272"/>
            <ac:spMk id="7" creationId="{49DA8912-77A8-4785-BE47-0AB3F7992B73}"/>
          </ac:spMkLst>
        </pc:spChg>
        <pc:spChg chg="add">
          <ac:chgData name=" " userId="cb55f7e906dba481" providerId="LiveId" clId="{574D0156-A941-4200-A05E-7AEDA2C9126E}" dt="2019-11-05T09:03:02.339" v="760"/>
          <ac:spMkLst>
            <pc:docMk/>
            <pc:sldMk cId="3648905460" sldId="272"/>
            <ac:spMk id="8" creationId="{98DF93E8-D34A-47A6-AA4E-6D800FE9395A}"/>
          </ac:spMkLst>
        </pc:spChg>
      </pc:sldChg>
      <pc:sldChg chg="addSp delSp modSp add modAnim">
        <pc:chgData name=" " userId="cb55f7e906dba481" providerId="LiveId" clId="{574D0156-A941-4200-A05E-7AEDA2C9126E}" dt="2019-11-05T16:58:42.146" v="5673"/>
        <pc:sldMkLst>
          <pc:docMk/>
          <pc:sldMk cId="1093780143" sldId="273"/>
        </pc:sldMkLst>
        <pc:spChg chg="mod">
          <ac:chgData name=" " userId="cb55f7e906dba481" providerId="LiveId" clId="{574D0156-A941-4200-A05E-7AEDA2C9126E}" dt="2019-11-05T11:58:54.144" v="3366"/>
          <ac:spMkLst>
            <pc:docMk/>
            <pc:sldMk cId="1093780143" sldId="273"/>
            <ac:spMk id="2" creationId="{F7B51DBA-66A3-4B50-9A82-0845623C7AA1}"/>
          </ac:spMkLst>
        </pc:spChg>
        <pc:spChg chg="mod">
          <ac:chgData name=" " userId="cb55f7e906dba481" providerId="LiveId" clId="{574D0156-A941-4200-A05E-7AEDA2C9126E}" dt="2019-11-05T15:13:11.389" v="5342" actId="6549"/>
          <ac:spMkLst>
            <pc:docMk/>
            <pc:sldMk cId="1093780143" sldId="273"/>
            <ac:spMk id="3" creationId="{F3930EF2-043E-45B5-8ECD-F1AD3FAD7867}"/>
          </ac:spMkLst>
        </pc:spChg>
        <pc:spChg chg="add mod">
          <ac:chgData name=" " userId="cb55f7e906dba481" providerId="LiveId" clId="{574D0156-A941-4200-A05E-7AEDA2C9126E}" dt="2019-11-05T09:51:44.027" v="1595" actId="121"/>
          <ac:spMkLst>
            <pc:docMk/>
            <pc:sldMk cId="1093780143" sldId="273"/>
            <ac:spMk id="7" creationId="{3723DF95-2CCA-468F-8E5E-92BB4F6D38D1}"/>
          </ac:spMkLst>
        </pc:spChg>
        <pc:spChg chg="add mod">
          <ac:chgData name=" " userId="cb55f7e906dba481" providerId="LiveId" clId="{574D0156-A941-4200-A05E-7AEDA2C9126E}" dt="2019-11-05T13:40:46.766" v="3822" actId="14100"/>
          <ac:spMkLst>
            <pc:docMk/>
            <pc:sldMk cId="1093780143" sldId="273"/>
            <ac:spMk id="8" creationId="{AF63E04B-B0AB-45F1-81C5-8AE0A804EE59}"/>
          </ac:spMkLst>
        </pc:spChg>
        <pc:spChg chg="add mod">
          <ac:chgData name=" " userId="cb55f7e906dba481" providerId="LiveId" clId="{574D0156-A941-4200-A05E-7AEDA2C9126E}" dt="2019-11-05T16:54:00.725" v="5661" actId="1076"/>
          <ac:spMkLst>
            <pc:docMk/>
            <pc:sldMk cId="1093780143" sldId="273"/>
            <ac:spMk id="14" creationId="{96479116-8DCF-47FA-8AE0-3B69A3DF491B}"/>
          </ac:spMkLst>
        </pc:spChg>
        <pc:spChg chg="add mod">
          <ac:chgData name=" " userId="cb55f7e906dba481" providerId="LiveId" clId="{574D0156-A941-4200-A05E-7AEDA2C9126E}" dt="2019-11-05T16:54:00.725" v="5661" actId="1076"/>
          <ac:spMkLst>
            <pc:docMk/>
            <pc:sldMk cId="1093780143" sldId="273"/>
            <ac:spMk id="15" creationId="{6DD902C3-EB41-4CDA-8021-DCD2A4EBAB39}"/>
          </ac:spMkLst>
        </pc:spChg>
        <pc:spChg chg="add mod">
          <ac:chgData name=" " userId="cb55f7e906dba481" providerId="LiveId" clId="{574D0156-A941-4200-A05E-7AEDA2C9126E}" dt="2019-11-05T16:54:00.725" v="5661" actId="1076"/>
          <ac:spMkLst>
            <pc:docMk/>
            <pc:sldMk cId="1093780143" sldId="273"/>
            <ac:spMk id="16" creationId="{73E58ADB-C445-4CA5-B743-07C683901007}"/>
          </ac:spMkLst>
        </pc:spChg>
        <pc:spChg chg="add del mod">
          <ac:chgData name=" " userId="cb55f7e906dba481" providerId="LiveId" clId="{574D0156-A941-4200-A05E-7AEDA2C9126E}" dt="2019-11-05T16:49:38.795" v="5652"/>
          <ac:spMkLst>
            <pc:docMk/>
            <pc:sldMk cId="1093780143" sldId="273"/>
            <ac:spMk id="17" creationId="{E404358E-B491-4C72-8D55-CCF7D48C4EE3}"/>
          </ac:spMkLst>
        </pc:spChg>
        <pc:graphicFrameChg chg="add mod modGraphic">
          <ac:chgData name=" " userId="cb55f7e906dba481" providerId="LiveId" clId="{574D0156-A941-4200-A05E-7AEDA2C9126E}" dt="2019-11-05T16:53:47.136" v="5659" actId="2165"/>
          <ac:graphicFrameMkLst>
            <pc:docMk/>
            <pc:sldMk cId="1093780143" sldId="273"/>
            <ac:graphicFrameMk id="12" creationId="{10401EA8-F7DB-411B-86ED-95A04EFE3878}"/>
          </ac:graphicFrameMkLst>
        </pc:graphicFrameChg>
        <pc:picChg chg="add del mod">
          <ac:chgData name=" " userId="cb55f7e906dba481" providerId="LiveId" clId="{574D0156-A941-4200-A05E-7AEDA2C9126E}" dt="2019-11-05T16:58:11.024" v="5664" actId="478"/>
          <ac:picMkLst>
            <pc:docMk/>
            <pc:sldMk cId="1093780143" sldId="273"/>
            <ac:picMk id="9" creationId="{2D4CFDF8-4EDD-48AA-B4FB-5B3D63BB0A0D}"/>
          </ac:picMkLst>
        </pc:picChg>
        <pc:picChg chg="add del mod">
          <ac:chgData name=" " userId="cb55f7e906dba481" providerId="LiveId" clId="{574D0156-A941-4200-A05E-7AEDA2C9126E}" dt="2019-11-05T16:50:55.700" v="5655" actId="478"/>
          <ac:picMkLst>
            <pc:docMk/>
            <pc:sldMk cId="1093780143" sldId="273"/>
            <ac:picMk id="10" creationId="{8069B795-FF8F-423D-B8CB-87978F2066B1}"/>
          </ac:picMkLst>
        </pc:picChg>
        <pc:picChg chg="add del mod">
          <ac:chgData name=" " userId="cb55f7e906dba481" providerId="LiveId" clId="{574D0156-A941-4200-A05E-7AEDA2C9126E}" dt="2019-11-05T16:38:07.735" v="5604" actId="478"/>
          <ac:picMkLst>
            <pc:docMk/>
            <pc:sldMk cId="1093780143" sldId="273"/>
            <ac:picMk id="11" creationId="{25EC0402-306E-47EB-B4BE-9264CDF26D5B}"/>
          </ac:picMkLst>
        </pc:picChg>
      </pc:sldChg>
      <pc:sldChg chg="addSp delSp modSp add delAnim modAnim">
        <pc:chgData name=" " userId="cb55f7e906dba481" providerId="LiveId" clId="{574D0156-A941-4200-A05E-7AEDA2C9126E}" dt="2019-11-05T13:20:00.203" v="3715" actId="478"/>
        <pc:sldMkLst>
          <pc:docMk/>
          <pc:sldMk cId="1823809185" sldId="274"/>
        </pc:sldMkLst>
        <pc:spChg chg="mod">
          <ac:chgData name=" " userId="cb55f7e906dba481" providerId="LiveId" clId="{574D0156-A941-4200-A05E-7AEDA2C9126E}" dt="2019-11-05T12:57:57.844" v="3506" actId="20577"/>
          <ac:spMkLst>
            <pc:docMk/>
            <pc:sldMk cId="1823809185" sldId="274"/>
            <ac:spMk id="2" creationId="{0461E23C-EEE6-49EC-9328-9D4D1B3C4609}"/>
          </ac:spMkLst>
        </pc:spChg>
        <pc:spChg chg="mod">
          <ac:chgData name=" " userId="cb55f7e906dba481" providerId="LiveId" clId="{574D0156-A941-4200-A05E-7AEDA2C9126E}" dt="2019-11-05T13:19:57.230" v="3714" actId="14100"/>
          <ac:spMkLst>
            <pc:docMk/>
            <pc:sldMk cId="1823809185" sldId="274"/>
            <ac:spMk id="3" creationId="{0CA2A304-CA59-471E-A8B0-8E0805147333}"/>
          </ac:spMkLst>
        </pc:spChg>
        <pc:spChg chg="mod">
          <ac:chgData name=" " userId="cb55f7e906dba481" providerId="LiveId" clId="{574D0156-A941-4200-A05E-7AEDA2C9126E}" dt="2019-11-05T09:37:21.686" v="1328" actId="2711"/>
          <ac:spMkLst>
            <pc:docMk/>
            <pc:sldMk cId="1823809185" sldId="274"/>
            <ac:spMk id="7" creationId="{2563A4B7-AFEE-476E-B18D-8FEDA10E76EB}"/>
          </ac:spMkLst>
        </pc:spChg>
        <pc:spChg chg="mod">
          <ac:chgData name=" " userId="cb55f7e906dba481" providerId="LiveId" clId="{574D0156-A941-4200-A05E-7AEDA2C9126E}" dt="2019-11-05T11:57:50.192" v="3306"/>
          <ac:spMkLst>
            <pc:docMk/>
            <pc:sldMk cId="1823809185" sldId="274"/>
            <ac:spMk id="8" creationId="{CBADD666-4F03-4E5B-A1A1-E4D98021FB1C}"/>
          </ac:spMkLst>
        </pc:spChg>
        <pc:spChg chg="add del">
          <ac:chgData name=" " userId="cb55f7e906dba481" providerId="LiveId" clId="{574D0156-A941-4200-A05E-7AEDA2C9126E}" dt="2019-11-05T13:20:00.203" v="3715" actId="478"/>
          <ac:spMkLst>
            <pc:docMk/>
            <pc:sldMk cId="1823809185" sldId="274"/>
            <ac:spMk id="9" creationId="{167C3A4F-13C7-41C8-88FE-A63A5CF4FAEF}"/>
          </ac:spMkLst>
        </pc:spChg>
      </pc:sldChg>
      <pc:sldChg chg="add del">
        <pc:chgData name=" " userId="cb55f7e906dba481" providerId="LiveId" clId="{574D0156-A941-4200-A05E-7AEDA2C9126E}" dt="2019-11-05T09:29:30.235" v="1098"/>
        <pc:sldMkLst>
          <pc:docMk/>
          <pc:sldMk cId="2114758965" sldId="275"/>
        </pc:sldMkLst>
      </pc:sldChg>
      <pc:sldChg chg="modSp add modAnim">
        <pc:chgData name=" " userId="cb55f7e906dba481" providerId="LiveId" clId="{574D0156-A941-4200-A05E-7AEDA2C9126E}" dt="2019-11-06T01:22:58.874" v="5986"/>
        <pc:sldMkLst>
          <pc:docMk/>
          <pc:sldMk cId="2592196996" sldId="275"/>
        </pc:sldMkLst>
        <pc:spChg chg="mod">
          <ac:chgData name=" " userId="cb55f7e906dba481" providerId="LiveId" clId="{574D0156-A941-4200-A05E-7AEDA2C9126E}" dt="2019-11-05T09:31:00.340" v="1135" actId="20577"/>
          <ac:spMkLst>
            <pc:docMk/>
            <pc:sldMk cId="2592196996" sldId="275"/>
            <ac:spMk id="2" creationId="{0461E23C-EEE6-49EC-9328-9D4D1B3C4609}"/>
          </ac:spMkLst>
        </pc:spChg>
        <pc:spChg chg="mod">
          <ac:chgData name=" " userId="cb55f7e906dba481" providerId="LiveId" clId="{574D0156-A941-4200-A05E-7AEDA2C9126E}" dt="2019-11-05T12:01:53.361" v="3404" actId="27636"/>
          <ac:spMkLst>
            <pc:docMk/>
            <pc:sldMk cId="2592196996" sldId="275"/>
            <ac:spMk id="3" creationId="{0CA2A304-CA59-471E-A8B0-8E0805147333}"/>
          </ac:spMkLst>
        </pc:spChg>
      </pc:sldChg>
      <pc:sldChg chg="add del">
        <pc:chgData name=" " userId="cb55f7e906dba481" providerId="LiveId" clId="{574D0156-A941-4200-A05E-7AEDA2C9126E}" dt="2019-11-05T09:29:31.856" v="1100"/>
        <pc:sldMkLst>
          <pc:docMk/>
          <pc:sldMk cId="3740711060" sldId="275"/>
        </pc:sldMkLst>
      </pc:sldChg>
      <pc:sldChg chg="add del">
        <pc:chgData name=" " userId="cb55f7e906dba481" providerId="LiveId" clId="{574D0156-A941-4200-A05E-7AEDA2C9126E}" dt="2019-11-05T09:29:21.373" v="1093"/>
        <pc:sldMkLst>
          <pc:docMk/>
          <pc:sldMk cId="167059674" sldId="276"/>
        </pc:sldMkLst>
      </pc:sldChg>
      <pc:sldChg chg="modSp add modAnim">
        <pc:chgData name=" " userId="cb55f7e906dba481" providerId="LiveId" clId="{574D0156-A941-4200-A05E-7AEDA2C9126E}" dt="2019-11-06T01:25:00.878" v="5991" actId="6549"/>
        <pc:sldMkLst>
          <pc:docMk/>
          <pc:sldMk cId="4059841983" sldId="276"/>
        </pc:sldMkLst>
        <pc:spChg chg="mod">
          <ac:chgData name=" " userId="cb55f7e906dba481" providerId="LiveId" clId="{574D0156-A941-4200-A05E-7AEDA2C9126E}" dt="2019-11-05T12:57:54.953" v="3502" actId="20577"/>
          <ac:spMkLst>
            <pc:docMk/>
            <pc:sldMk cId="4059841983" sldId="276"/>
            <ac:spMk id="2" creationId="{0461E23C-EEE6-49EC-9328-9D4D1B3C4609}"/>
          </ac:spMkLst>
        </pc:spChg>
        <pc:spChg chg="mod">
          <ac:chgData name=" " userId="cb55f7e906dba481" providerId="LiveId" clId="{574D0156-A941-4200-A05E-7AEDA2C9126E}" dt="2019-11-06T01:25:00.878" v="5991" actId="6549"/>
          <ac:spMkLst>
            <pc:docMk/>
            <pc:sldMk cId="4059841983" sldId="276"/>
            <ac:spMk id="3" creationId="{0CA2A304-CA59-471E-A8B0-8E0805147333}"/>
          </ac:spMkLst>
        </pc:spChg>
        <pc:spChg chg="mod">
          <ac:chgData name=" " userId="cb55f7e906dba481" providerId="LiveId" clId="{574D0156-A941-4200-A05E-7AEDA2C9126E}" dt="2019-11-05T11:57:39.783" v="3298"/>
          <ac:spMkLst>
            <pc:docMk/>
            <pc:sldMk cId="4059841983" sldId="276"/>
            <ac:spMk id="8" creationId="{CBADD666-4F03-4E5B-A1A1-E4D98021FB1C}"/>
          </ac:spMkLst>
        </pc:spChg>
      </pc:sldChg>
      <pc:sldChg chg="add del">
        <pc:chgData name=" " userId="cb55f7e906dba481" providerId="LiveId" clId="{574D0156-A941-4200-A05E-7AEDA2C9126E}" dt="2019-11-05T09:46:32.185" v="1515" actId="2696"/>
        <pc:sldMkLst>
          <pc:docMk/>
          <pc:sldMk cId="783171233" sldId="277"/>
        </pc:sldMkLst>
      </pc:sldChg>
      <pc:sldChg chg="addSp delSp modSp add modAnim">
        <pc:chgData name=" " userId="cb55f7e906dba481" providerId="LiveId" clId="{574D0156-A941-4200-A05E-7AEDA2C9126E}" dt="2019-11-05T16:34:19.574" v="5578"/>
        <pc:sldMkLst>
          <pc:docMk/>
          <pc:sldMk cId="725330271" sldId="278"/>
        </pc:sldMkLst>
        <pc:spChg chg="mod">
          <ac:chgData name=" " userId="cb55f7e906dba481" providerId="LiveId" clId="{574D0156-A941-4200-A05E-7AEDA2C9126E}" dt="2019-11-05T11:57:55.736" v="3310" actId="20577"/>
          <ac:spMkLst>
            <pc:docMk/>
            <pc:sldMk cId="725330271" sldId="278"/>
            <ac:spMk id="2" creationId="{0461E23C-EEE6-49EC-9328-9D4D1B3C4609}"/>
          </ac:spMkLst>
        </pc:spChg>
        <pc:spChg chg="mod">
          <ac:chgData name=" " userId="cb55f7e906dba481" providerId="LiveId" clId="{574D0156-A941-4200-A05E-7AEDA2C9126E}" dt="2019-11-05T13:47:29.934" v="3878" actId="20577"/>
          <ac:spMkLst>
            <pc:docMk/>
            <pc:sldMk cId="725330271" sldId="278"/>
            <ac:spMk id="3" creationId="{0CA2A304-CA59-471E-A8B0-8E0805147333}"/>
          </ac:spMkLst>
        </pc:spChg>
        <pc:spChg chg="mod">
          <ac:chgData name=" " userId="cb55f7e906dba481" providerId="LiveId" clId="{574D0156-A941-4200-A05E-7AEDA2C9126E}" dt="2019-11-05T11:57:54.245" v="3308" actId="6549"/>
          <ac:spMkLst>
            <pc:docMk/>
            <pc:sldMk cId="725330271" sldId="278"/>
            <ac:spMk id="8" creationId="{CBADD666-4F03-4E5B-A1A1-E4D98021FB1C}"/>
          </ac:spMkLst>
        </pc:spChg>
        <pc:spChg chg="add mod">
          <ac:chgData name=" " userId="cb55f7e906dba481" providerId="LiveId" clId="{574D0156-A941-4200-A05E-7AEDA2C9126E}" dt="2019-11-05T13:10:22.913" v="3612" actId="1076"/>
          <ac:spMkLst>
            <pc:docMk/>
            <pc:sldMk cId="725330271" sldId="278"/>
            <ac:spMk id="9" creationId="{FDF8C6F9-2094-40C0-A315-5197E1E69F10}"/>
          </ac:spMkLst>
        </pc:spChg>
        <pc:spChg chg="add mod">
          <ac:chgData name=" " userId="cb55f7e906dba481" providerId="LiveId" clId="{574D0156-A941-4200-A05E-7AEDA2C9126E}" dt="2019-11-05T13:10:11.800" v="3610" actId="20577"/>
          <ac:spMkLst>
            <pc:docMk/>
            <pc:sldMk cId="725330271" sldId="278"/>
            <ac:spMk id="10" creationId="{4A94DA5F-2E09-400B-8CD5-E96010148A69}"/>
          </ac:spMkLst>
        </pc:spChg>
        <pc:spChg chg="add mod">
          <ac:chgData name=" " userId="cb55f7e906dba481" providerId="LiveId" clId="{574D0156-A941-4200-A05E-7AEDA2C9126E}" dt="2019-11-05T16:33:30.620" v="5574" actId="164"/>
          <ac:spMkLst>
            <pc:docMk/>
            <pc:sldMk cId="725330271" sldId="278"/>
            <ac:spMk id="27" creationId="{076656D2-49CD-44DD-A194-652655FCFD5B}"/>
          </ac:spMkLst>
        </pc:spChg>
        <pc:spChg chg="add mod">
          <ac:chgData name=" " userId="cb55f7e906dba481" providerId="LiveId" clId="{574D0156-A941-4200-A05E-7AEDA2C9126E}" dt="2019-11-05T16:33:30.620" v="5574" actId="164"/>
          <ac:spMkLst>
            <pc:docMk/>
            <pc:sldMk cId="725330271" sldId="278"/>
            <ac:spMk id="28" creationId="{035477F3-0F77-40E3-B2CC-E874A44D1AA7}"/>
          </ac:spMkLst>
        </pc:spChg>
        <pc:spChg chg="add mod">
          <ac:chgData name=" " userId="cb55f7e906dba481" providerId="LiveId" clId="{574D0156-A941-4200-A05E-7AEDA2C9126E}" dt="2019-11-05T16:33:35.206" v="5575" actId="14100"/>
          <ac:spMkLst>
            <pc:docMk/>
            <pc:sldMk cId="725330271" sldId="278"/>
            <ac:spMk id="29" creationId="{E7847540-7789-44F5-9104-6A4602DDFF14}"/>
          </ac:spMkLst>
        </pc:spChg>
        <pc:spChg chg="add mod">
          <ac:chgData name=" " userId="cb55f7e906dba481" providerId="LiveId" clId="{574D0156-A941-4200-A05E-7AEDA2C9126E}" dt="2019-11-05T16:33:30.620" v="5574" actId="164"/>
          <ac:spMkLst>
            <pc:docMk/>
            <pc:sldMk cId="725330271" sldId="278"/>
            <ac:spMk id="30" creationId="{7B666047-EEA1-46BA-B913-5F790361C955}"/>
          </ac:spMkLst>
        </pc:spChg>
        <pc:grpChg chg="add mod">
          <ac:chgData name=" " userId="cb55f7e906dba481" providerId="LiveId" clId="{574D0156-A941-4200-A05E-7AEDA2C9126E}" dt="2019-11-05T16:33:30.620" v="5574" actId="164"/>
          <ac:grpSpMkLst>
            <pc:docMk/>
            <pc:sldMk cId="725330271" sldId="278"/>
            <ac:grpSpMk id="26" creationId="{9FDFCC4A-343A-474C-8D62-984DDA8A6907}"/>
          </ac:grpSpMkLst>
        </pc:grpChg>
        <pc:grpChg chg="add mod">
          <ac:chgData name=" " userId="cb55f7e906dba481" providerId="LiveId" clId="{574D0156-A941-4200-A05E-7AEDA2C9126E}" dt="2019-11-05T16:33:41.292" v="5576" actId="1076"/>
          <ac:grpSpMkLst>
            <pc:docMk/>
            <pc:sldMk cId="725330271" sldId="278"/>
            <ac:grpSpMk id="31" creationId="{52EB94D7-B1C3-4517-B8E6-EF8B5CA29D21}"/>
          </ac:grpSpMkLst>
        </pc:grpChg>
        <pc:picChg chg="add del mod">
          <ac:chgData name=" " userId="cb55f7e906dba481" providerId="LiveId" clId="{574D0156-A941-4200-A05E-7AEDA2C9126E}" dt="2019-11-05T16:33:12.546" v="5573" actId="478"/>
          <ac:picMkLst>
            <pc:docMk/>
            <pc:sldMk cId="725330271" sldId="278"/>
            <ac:picMk id="11" creationId="{9D19216A-276A-44C1-9F0E-196538F4B021}"/>
          </ac:picMkLst>
        </pc:picChg>
        <pc:picChg chg="add mod">
          <ac:chgData name=" " userId="cb55f7e906dba481" providerId="LiveId" clId="{574D0156-A941-4200-A05E-7AEDA2C9126E}" dt="2019-11-05T16:31:19.490" v="5530" actId="164"/>
          <ac:picMkLst>
            <pc:docMk/>
            <pc:sldMk cId="725330271" sldId="278"/>
            <ac:picMk id="12" creationId="{205C8C37-FB75-4859-8CC5-4CF9D139834E}"/>
          </ac:picMkLst>
        </pc:picChg>
        <pc:picChg chg="add mod">
          <ac:chgData name=" " userId="cb55f7e906dba481" providerId="LiveId" clId="{574D0156-A941-4200-A05E-7AEDA2C9126E}" dt="2019-11-05T16:31:19.490" v="5530" actId="164"/>
          <ac:picMkLst>
            <pc:docMk/>
            <pc:sldMk cId="725330271" sldId="278"/>
            <ac:picMk id="13" creationId="{EAF3B538-E79F-4C49-987E-2E38DDD97374}"/>
          </ac:picMkLst>
        </pc:picChg>
        <pc:picChg chg="add mod">
          <ac:chgData name=" " userId="cb55f7e906dba481" providerId="LiveId" clId="{574D0156-A941-4200-A05E-7AEDA2C9126E}" dt="2019-11-05T16:31:19.490" v="5530" actId="164"/>
          <ac:picMkLst>
            <pc:docMk/>
            <pc:sldMk cId="725330271" sldId="278"/>
            <ac:picMk id="15" creationId="{C4A49AC6-D8C0-4BF0-B308-DAD6BF0DB78E}"/>
          </ac:picMkLst>
        </pc:picChg>
        <pc:picChg chg="add mod">
          <ac:chgData name=" " userId="cb55f7e906dba481" providerId="LiveId" clId="{574D0156-A941-4200-A05E-7AEDA2C9126E}" dt="2019-11-05T16:31:19.490" v="5530" actId="164"/>
          <ac:picMkLst>
            <pc:docMk/>
            <pc:sldMk cId="725330271" sldId="278"/>
            <ac:picMk id="16" creationId="{B30162BA-0C2E-4D67-B36A-272C3F334C48}"/>
          </ac:picMkLst>
        </pc:picChg>
        <pc:picChg chg="add mod">
          <ac:chgData name=" " userId="cb55f7e906dba481" providerId="LiveId" clId="{574D0156-A941-4200-A05E-7AEDA2C9126E}" dt="2019-11-05T16:31:19.490" v="5530" actId="164"/>
          <ac:picMkLst>
            <pc:docMk/>
            <pc:sldMk cId="725330271" sldId="278"/>
            <ac:picMk id="17" creationId="{AC00A01E-C7AA-4B1C-AEA0-A6A3BF3605D8}"/>
          </ac:picMkLst>
        </pc:picChg>
        <pc:cxnChg chg="add mod">
          <ac:chgData name=" " userId="cb55f7e906dba481" providerId="LiveId" clId="{574D0156-A941-4200-A05E-7AEDA2C9126E}" dt="2019-11-05T16:31:19.490" v="5530" actId="164"/>
          <ac:cxnSpMkLst>
            <pc:docMk/>
            <pc:sldMk cId="725330271" sldId="278"/>
            <ac:cxnSpMk id="19" creationId="{6169C93C-D5FD-42C1-8FB5-8B363C086F64}"/>
          </ac:cxnSpMkLst>
        </pc:cxnChg>
        <pc:cxnChg chg="add mod">
          <ac:chgData name=" " userId="cb55f7e906dba481" providerId="LiveId" clId="{574D0156-A941-4200-A05E-7AEDA2C9126E}" dt="2019-11-05T16:31:19.490" v="5530" actId="164"/>
          <ac:cxnSpMkLst>
            <pc:docMk/>
            <pc:sldMk cId="725330271" sldId="278"/>
            <ac:cxnSpMk id="21" creationId="{19CFD532-BE0E-4AC4-B529-090C59B065E6}"/>
          </ac:cxnSpMkLst>
        </pc:cxnChg>
        <pc:cxnChg chg="add mod">
          <ac:chgData name=" " userId="cb55f7e906dba481" providerId="LiveId" clId="{574D0156-A941-4200-A05E-7AEDA2C9126E}" dt="2019-11-05T16:31:19.490" v="5530" actId="164"/>
          <ac:cxnSpMkLst>
            <pc:docMk/>
            <pc:sldMk cId="725330271" sldId="278"/>
            <ac:cxnSpMk id="23" creationId="{700DFC39-6301-4EB8-B242-109E062684E3}"/>
          </ac:cxnSpMkLst>
        </pc:cxnChg>
        <pc:cxnChg chg="add mod">
          <ac:chgData name=" " userId="cb55f7e906dba481" providerId="LiveId" clId="{574D0156-A941-4200-A05E-7AEDA2C9126E}" dt="2019-11-05T16:31:19.490" v="5530" actId="164"/>
          <ac:cxnSpMkLst>
            <pc:docMk/>
            <pc:sldMk cId="725330271" sldId="278"/>
            <ac:cxnSpMk id="25" creationId="{0D7B70E9-AA4E-491F-B819-3405125B527B}"/>
          </ac:cxnSpMkLst>
        </pc:cxnChg>
      </pc:sldChg>
      <pc:sldChg chg="add del">
        <pc:chgData name=" " userId="cb55f7e906dba481" providerId="LiveId" clId="{574D0156-A941-4200-A05E-7AEDA2C9126E}" dt="2019-11-05T11:10:31.198" v="2388" actId="2696"/>
        <pc:sldMkLst>
          <pc:docMk/>
          <pc:sldMk cId="2824103738" sldId="279"/>
        </pc:sldMkLst>
      </pc:sldChg>
      <pc:sldChg chg="add del">
        <pc:chgData name=" " userId="cb55f7e906dba481" providerId="LiveId" clId="{574D0156-A941-4200-A05E-7AEDA2C9126E}" dt="2019-11-05T11:10:31.629" v="2389" actId="2696"/>
        <pc:sldMkLst>
          <pc:docMk/>
          <pc:sldMk cId="1296239924" sldId="280"/>
        </pc:sldMkLst>
      </pc:sldChg>
      <pc:sldChg chg="modSp add del">
        <pc:chgData name=" " userId="cb55f7e906dba481" providerId="LiveId" clId="{574D0156-A941-4200-A05E-7AEDA2C9126E}" dt="2019-11-05T11:58:11.305" v="3319" actId="2696"/>
        <pc:sldMkLst>
          <pc:docMk/>
          <pc:sldMk cId="1738988789" sldId="281"/>
        </pc:sldMkLst>
        <pc:spChg chg="mod">
          <ac:chgData name=" " userId="cb55f7e906dba481" providerId="LiveId" clId="{574D0156-A941-4200-A05E-7AEDA2C9126E}" dt="2019-11-05T09:50:58.200" v="1576"/>
          <ac:spMkLst>
            <pc:docMk/>
            <pc:sldMk cId="1738988789" sldId="281"/>
            <ac:spMk id="8" creationId="{CBADD666-4F03-4E5B-A1A1-E4D98021FB1C}"/>
          </ac:spMkLst>
        </pc:spChg>
      </pc:sldChg>
      <pc:sldChg chg="addSp modSp add">
        <pc:chgData name=" " userId="cb55f7e906dba481" providerId="LiveId" clId="{574D0156-A941-4200-A05E-7AEDA2C9126E}" dt="2019-11-05T17:15:48.020" v="5760"/>
        <pc:sldMkLst>
          <pc:docMk/>
          <pc:sldMk cId="1177180287" sldId="282"/>
        </pc:sldMkLst>
        <pc:spChg chg="mod">
          <ac:chgData name=" " userId="cb55f7e906dba481" providerId="LiveId" clId="{574D0156-A941-4200-A05E-7AEDA2C9126E}" dt="2019-11-05T09:51:50.135" v="1599"/>
          <ac:spMkLst>
            <pc:docMk/>
            <pc:sldMk cId="1177180287" sldId="282"/>
            <ac:spMk id="2" creationId="{F7B51DBA-66A3-4B50-9A82-0845623C7AA1}"/>
          </ac:spMkLst>
        </pc:spChg>
        <pc:spChg chg="mod">
          <ac:chgData name=" " userId="cb55f7e906dba481" providerId="LiveId" clId="{574D0156-A941-4200-A05E-7AEDA2C9126E}" dt="2019-11-05T17:15:48.020" v="5760"/>
          <ac:spMkLst>
            <pc:docMk/>
            <pc:sldMk cId="1177180287" sldId="282"/>
            <ac:spMk id="3" creationId="{F3930EF2-043E-45B5-8ECD-F1AD3FAD7867}"/>
          </ac:spMkLst>
        </pc:spChg>
        <pc:spChg chg="add mod">
          <ac:chgData name=" " userId="cb55f7e906dba481" providerId="LiveId" clId="{574D0156-A941-4200-A05E-7AEDA2C9126E}" dt="2019-11-05T13:41:01.278" v="3831"/>
          <ac:spMkLst>
            <pc:docMk/>
            <pc:sldMk cId="1177180287" sldId="282"/>
            <ac:spMk id="8" creationId="{B6425A25-DFD1-4C0D-8A38-E52FECD6C2DA}"/>
          </ac:spMkLst>
        </pc:spChg>
      </pc:sldChg>
      <pc:sldChg chg="modSp add">
        <pc:chgData name=" " userId="cb55f7e906dba481" providerId="LiveId" clId="{574D0156-A941-4200-A05E-7AEDA2C9126E}" dt="2019-11-05T09:52:12.717" v="1609" actId="20577"/>
        <pc:sldMkLst>
          <pc:docMk/>
          <pc:sldMk cId="150458144" sldId="283"/>
        </pc:sldMkLst>
        <pc:spChg chg="mod">
          <ac:chgData name=" " userId="cb55f7e906dba481" providerId="LiveId" clId="{574D0156-A941-4200-A05E-7AEDA2C9126E}" dt="2019-11-05T09:52:10.040" v="1608"/>
          <ac:spMkLst>
            <pc:docMk/>
            <pc:sldMk cId="150458144" sldId="283"/>
            <ac:spMk id="2" creationId="{87DF0F93-3A01-43A5-98D0-E17474C1C37F}"/>
          </ac:spMkLst>
        </pc:spChg>
        <pc:spChg chg="mod">
          <ac:chgData name=" " userId="cb55f7e906dba481" providerId="LiveId" clId="{574D0156-A941-4200-A05E-7AEDA2C9126E}" dt="2019-11-05T09:52:12.717" v="1609" actId="20577"/>
          <ac:spMkLst>
            <pc:docMk/>
            <pc:sldMk cId="150458144" sldId="283"/>
            <ac:spMk id="3" creationId="{8B9D017D-1E58-404A-8F2F-3805E66DF920}"/>
          </ac:spMkLst>
        </pc:spChg>
      </pc:sldChg>
      <pc:sldChg chg="modSp add">
        <pc:chgData name=" " userId="cb55f7e906dba481" providerId="LiveId" clId="{574D0156-A941-4200-A05E-7AEDA2C9126E}" dt="2019-11-06T00:56:46.008" v="5947" actId="14100"/>
        <pc:sldMkLst>
          <pc:docMk/>
          <pc:sldMk cId="1016498919" sldId="284"/>
        </pc:sldMkLst>
        <pc:spChg chg="mod">
          <ac:chgData name=" " userId="cb55f7e906dba481" providerId="LiveId" clId="{574D0156-A941-4200-A05E-7AEDA2C9126E}" dt="2019-11-05T17:19:03.012" v="5832" actId="6549"/>
          <ac:spMkLst>
            <pc:docMk/>
            <pc:sldMk cId="1016498919" sldId="284"/>
            <ac:spMk id="2" creationId="{A6BFFCB1-D358-4E4B-B8F4-C65E8CF0FFFD}"/>
          </ac:spMkLst>
        </pc:spChg>
        <pc:spChg chg="mod">
          <ac:chgData name=" " userId="cb55f7e906dba481" providerId="LiveId" clId="{574D0156-A941-4200-A05E-7AEDA2C9126E}" dt="2019-11-06T00:56:46.008" v="5947" actId="14100"/>
          <ac:spMkLst>
            <pc:docMk/>
            <pc:sldMk cId="1016498919" sldId="284"/>
            <ac:spMk id="3" creationId="{82B74BF1-B1F8-45C0-A27C-4EE2DB870770}"/>
          </ac:spMkLst>
        </pc:spChg>
      </pc:sldChg>
      <pc:sldChg chg="addSp delSp modSp add modAnim">
        <pc:chgData name=" " userId="cb55f7e906dba481" providerId="LiveId" clId="{574D0156-A941-4200-A05E-7AEDA2C9126E}" dt="2019-11-05T16:42:49.350" v="5614"/>
        <pc:sldMkLst>
          <pc:docMk/>
          <pc:sldMk cId="148998486" sldId="285"/>
        </pc:sldMkLst>
        <pc:spChg chg="mod">
          <ac:chgData name=" " userId="cb55f7e906dba481" providerId="LiveId" clId="{574D0156-A941-4200-A05E-7AEDA2C9126E}" dt="2019-11-05T11:10:17.483" v="2382" actId="20577"/>
          <ac:spMkLst>
            <pc:docMk/>
            <pc:sldMk cId="148998486" sldId="285"/>
            <ac:spMk id="2" creationId="{0461E23C-EEE6-49EC-9328-9D4D1B3C4609}"/>
          </ac:spMkLst>
        </pc:spChg>
        <pc:spChg chg="mod">
          <ac:chgData name=" " userId="cb55f7e906dba481" providerId="LiveId" clId="{574D0156-A941-4200-A05E-7AEDA2C9126E}" dt="2019-11-05T13:31:15.721" v="3779" actId="1076"/>
          <ac:spMkLst>
            <pc:docMk/>
            <pc:sldMk cId="148998486" sldId="285"/>
            <ac:spMk id="3" creationId="{0CA2A304-CA59-471E-A8B0-8E0805147333}"/>
          </ac:spMkLst>
        </pc:spChg>
        <pc:spChg chg="mod">
          <ac:chgData name=" " userId="cb55f7e906dba481" providerId="LiveId" clId="{574D0156-A941-4200-A05E-7AEDA2C9126E}" dt="2019-11-05T11:58:03.198" v="3314" actId="20577"/>
          <ac:spMkLst>
            <pc:docMk/>
            <pc:sldMk cId="148998486" sldId="285"/>
            <ac:spMk id="8" creationId="{CBADD666-4F03-4E5B-A1A1-E4D98021FB1C}"/>
          </ac:spMkLst>
        </pc:spChg>
        <pc:spChg chg="add del">
          <ac:chgData name=" " userId="cb55f7e906dba481" providerId="LiveId" clId="{574D0156-A941-4200-A05E-7AEDA2C9126E}" dt="2019-11-05T13:31:17.864" v="3780" actId="478"/>
          <ac:spMkLst>
            <pc:docMk/>
            <pc:sldMk cId="148998486" sldId="285"/>
            <ac:spMk id="9" creationId="{26479F77-7873-43DF-8F3C-8A653580EED9}"/>
          </ac:spMkLst>
        </pc:spChg>
      </pc:sldChg>
      <pc:sldChg chg="modSp add modAnim">
        <pc:chgData name=" " userId="cb55f7e906dba481" providerId="LiveId" clId="{574D0156-A941-4200-A05E-7AEDA2C9126E}" dt="2019-11-06T01:52:03.428" v="6087" actId="20577"/>
        <pc:sldMkLst>
          <pc:docMk/>
          <pc:sldMk cId="151408225" sldId="286"/>
        </pc:sldMkLst>
        <pc:spChg chg="mod">
          <ac:chgData name=" " userId="cb55f7e906dba481" providerId="LiveId" clId="{574D0156-A941-4200-A05E-7AEDA2C9126E}" dt="2019-11-05T11:48:41.251" v="3135" actId="20577"/>
          <ac:spMkLst>
            <pc:docMk/>
            <pc:sldMk cId="151408225" sldId="286"/>
            <ac:spMk id="2" creationId="{0461E23C-EEE6-49EC-9328-9D4D1B3C4609}"/>
          </ac:spMkLst>
        </pc:spChg>
        <pc:spChg chg="mod">
          <ac:chgData name=" " userId="cb55f7e906dba481" providerId="LiveId" clId="{574D0156-A941-4200-A05E-7AEDA2C9126E}" dt="2019-11-06T01:52:03.428" v="6087" actId="20577"/>
          <ac:spMkLst>
            <pc:docMk/>
            <pc:sldMk cId="151408225" sldId="286"/>
            <ac:spMk id="3" creationId="{0CA2A304-CA59-471E-A8B0-8E0805147333}"/>
          </ac:spMkLst>
        </pc:spChg>
        <pc:spChg chg="mod">
          <ac:chgData name=" " userId="cb55f7e906dba481" providerId="LiveId" clId="{574D0156-A941-4200-A05E-7AEDA2C9126E}" dt="2019-11-05T11:58:05.593" v="3316" actId="6549"/>
          <ac:spMkLst>
            <pc:docMk/>
            <pc:sldMk cId="151408225" sldId="286"/>
            <ac:spMk id="8" creationId="{CBADD666-4F03-4E5B-A1A1-E4D98021FB1C}"/>
          </ac:spMkLst>
        </pc:spChg>
      </pc:sldChg>
      <pc:sldChg chg="addSp delSp modSp add modAnim">
        <pc:chgData name=" " userId="cb55f7e906dba481" providerId="LiveId" clId="{574D0156-A941-4200-A05E-7AEDA2C9126E}" dt="2019-11-05T17:10:00.942" v="5702" actId="1076"/>
        <pc:sldMkLst>
          <pc:docMk/>
          <pc:sldMk cId="1030726631" sldId="287"/>
        </pc:sldMkLst>
        <pc:spChg chg="mod">
          <ac:chgData name=" " userId="cb55f7e906dba481" providerId="LiveId" clId="{574D0156-A941-4200-A05E-7AEDA2C9126E}" dt="2019-11-05T11:16:27.936" v="2407"/>
          <ac:spMkLst>
            <pc:docMk/>
            <pc:sldMk cId="1030726631" sldId="287"/>
            <ac:spMk id="2" creationId="{0461E23C-EEE6-49EC-9328-9D4D1B3C4609}"/>
          </ac:spMkLst>
        </pc:spChg>
        <pc:spChg chg="mod">
          <ac:chgData name=" " userId="cb55f7e906dba481" providerId="LiveId" clId="{574D0156-A941-4200-A05E-7AEDA2C9126E}" dt="2019-11-05T13:33:06.699" v="3794"/>
          <ac:spMkLst>
            <pc:docMk/>
            <pc:sldMk cId="1030726631" sldId="287"/>
            <ac:spMk id="3" creationId="{0CA2A304-CA59-471E-A8B0-8E0805147333}"/>
          </ac:spMkLst>
        </pc:spChg>
        <pc:spChg chg="mod">
          <ac:chgData name=" " userId="cb55f7e906dba481" providerId="LiveId" clId="{574D0156-A941-4200-A05E-7AEDA2C9126E}" dt="2019-11-05T11:58:09.073" v="3318" actId="6549"/>
          <ac:spMkLst>
            <pc:docMk/>
            <pc:sldMk cId="1030726631" sldId="287"/>
            <ac:spMk id="8" creationId="{CBADD666-4F03-4E5B-A1A1-E4D98021FB1C}"/>
          </ac:spMkLst>
        </pc:spChg>
        <pc:picChg chg="add del mod">
          <ac:chgData name=" " userId="cb55f7e906dba481" providerId="LiveId" clId="{574D0156-A941-4200-A05E-7AEDA2C9126E}" dt="2019-11-05T17:09:54.772" v="5698" actId="478"/>
          <ac:picMkLst>
            <pc:docMk/>
            <pc:sldMk cId="1030726631" sldId="287"/>
            <ac:picMk id="9" creationId="{BADDCDEC-5B79-4448-9002-952CCD22B343}"/>
          </ac:picMkLst>
        </pc:picChg>
        <pc:picChg chg="add mod">
          <ac:chgData name=" " userId="cb55f7e906dba481" providerId="LiveId" clId="{574D0156-A941-4200-A05E-7AEDA2C9126E}" dt="2019-11-05T17:10:00.942" v="5702" actId="1076"/>
          <ac:picMkLst>
            <pc:docMk/>
            <pc:sldMk cId="1030726631" sldId="287"/>
            <ac:picMk id="10" creationId="{1027F8EE-C0A2-4097-B4CB-4BAEDDB3032A}"/>
          </ac:picMkLst>
        </pc:picChg>
      </pc:sldChg>
      <pc:sldChg chg="addSp delSp modSp add modAnim">
        <pc:chgData name=" " userId="cb55f7e906dba481" providerId="LiveId" clId="{574D0156-A941-4200-A05E-7AEDA2C9126E}" dt="2019-11-05T16:42:44.533" v="5612"/>
        <pc:sldMkLst>
          <pc:docMk/>
          <pc:sldMk cId="922813675" sldId="288"/>
        </pc:sldMkLst>
        <pc:spChg chg="mod">
          <ac:chgData name=" " userId="cb55f7e906dba481" providerId="LiveId" clId="{574D0156-A941-4200-A05E-7AEDA2C9126E}" dt="2019-11-05T11:23:29.609" v="2562" actId="20577"/>
          <ac:spMkLst>
            <pc:docMk/>
            <pc:sldMk cId="922813675" sldId="288"/>
            <ac:spMk id="2" creationId="{0461E23C-EEE6-49EC-9328-9D4D1B3C4609}"/>
          </ac:spMkLst>
        </pc:spChg>
        <pc:spChg chg="mod">
          <ac:chgData name=" " userId="cb55f7e906dba481" providerId="LiveId" clId="{574D0156-A941-4200-A05E-7AEDA2C9126E}" dt="2019-11-05T13:22:10.924" v="3741"/>
          <ac:spMkLst>
            <pc:docMk/>
            <pc:sldMk cId="922813675" sldId="288"/>
            <ac:spMk id="3" creationId="{0CA2A304-CA59-471E-A8B0-8E0805147333}"/>
          </ac:spMkLst>
        </pc:spChg>
        <pc:spChg chg="mod">
          <ac:chgData name=" " userId="cb55f7e906dba481" providerId="LiveId" clId="{574D0156-A941-4200-A05E-7AEDA2C9126E}" dt="2019-11-05T11:57:59.150" v="3312" actId="6549"/>
          <ac:spMkLst>
            <pc:docMk/>
            <pc:sldMk cId="922813675" sldId="288"/>
            <ac:spMk id="8" creationId="{CBADD666-4F03-4E5B-A1A1-E4D98021FB1C}"/>
          </ac:spMkLst>
        </pc:spChg>
        <pc:picChg chg="add del mod">
          <ac:chgData name=" " userId="cb55f7e906dba481" providerId="LiveId" clId="{574D0156-A941-4200-A05E-7AEDA2C9126E}" dt="2019-11-05T13:47:23.852" v="3872"/>
          <ac:picMkLst>
            <pc:docMk/>
            <pc:sldMk cId="922813675" sldId="288"/>
            <ac:picMk id="9" creationId="{A52943EA-9735-4045-B206-D65E078F5342}"/>
          </ac:picMkLst>
        </pc:picChg>
      </pc:sldChg>
      <pc:sldChg chg="modSp add del">
        <pc:chgData name=" " userId="cb55f7e906dba481" providerId="LiveId" clId="{574D0156-A941-4200-A05E-7AEDA2C9126E}" dt="2019-11-05T11:23:25.682" v="2556" actId="2696"/>
        <pc:sldMkLst>
          <pc:docMk/>
          <pc:sldMk cId="1168752016" sldId="288"/>
        </pc:sldMkLst>
        <pc:spChg chg="mod">
          <ac:chgData name=" " userId="cb55f7e906dba481" providerId="LiveId" clId="{574D0156-A941-4200-A05E-7AEDA2C9126E}" dt="2019-11-05T11:23:23.383" v="2555"/>
          <ac:spMkLst>
            <pc:docMk/>
            <pc:sldMk cId="1168752016" sldId="288"/>
            <ac:spMk id="2" creationId="{A5E69584-1639-4819-938D-4DFC01380252}"/>
          </ac:spMkLst>
        </pc:spChg>
      </pc:sldChg>
      <pc:sldChg chg="modSp add del">
        <pc:chgData name=" " userId="cb55f7e906dba481" providerId="LiveId" clId="{574D0156-A941-4200-A05E-7AEDA2C9126E}" dt="2019-11-05T14:34:19.705" v="4643" actId="2696"/>
        <pc:sldMkLst>
          <pc:docMk/>
          <pc:sldMk cId="3935140249" sldId="289"/>
        </pc:sldMkLst>
        <pc:spChg chg="mod">
          <ac:chgData name=" " userId="cb55f7e906dba481" providerId="LiveId" clId="{574D0156-A941-4200-A05E-7AEDA2C9126E}" dt="2019-11-05T13:33:19.171" v="3797" actId="20577"/>
          <ac:spMkLst>
            <pc:docMk/>
            <pc:sldMk cId="3935140249" sldId="289"/>
            <ac:spMk id="3" creationId="{0CA2A304-CA59-471E-A8B0-8E0805147333}"/>
          </ac:spMkLst>
        </pc:spChg>
      </pc:sldChg>
      <pc:sldChg chg="addSp modSp add modAnim">
        <pc:chgData name=" " userId="cb55f7e906dba481" providerId="LiveId" clId="{574D0156-A941-4200-A05E-7AEDA2C9126E}" dt="2019-11-05T17:00:39.640" v="5695"/>
        <pc:sldMkLst>
          <pc:docMk/>
          <pc:sldMk cId="3806920648" sldId="290"/>
        </pc:sldMkLst>
        <pc:spChg chg="mod">
          <ac:chgData name=" " userId="cb55f7e906dba481" providerId="LiveId" clId="{574D0156-A941-4200-A05E-7AEDA2C9126E}" dt="2019-11-05T13:40:24.439" v="3815"/>
          <ac:spMkLst>
            <pc:docMk/>
            <pc:sldMk cId="3806920648" sldId="290"/>
            <ac:spMk id="2" creationId="{F7B51DBA-66A3-4B50-9A82-0845623C7AA1}"/>
          </ac:spMkLst>
        </pc:spChg>
        <pc:spChg chg="mod">
          <ac:chgData name=" " userId="cb55f7e906dba481" providerId="LiveId" clId="{574D0156-A941-4200-A05E-7AEDA2C9126E}" dt="2019-11-05T13:48:25.234" v="3890" actId="20577"/>
          <ac:spMkLst>
            <pc:docMk/>
            <pc:sldMk cId="3806920648" sldId="290"/>
            <ac:spMk id="3" creationId="{F3930EF2-043E-45B5-8ECD-F1AD3FAD7867}"/>
          </ac:spMkLst>
        </pc:spChg>
        <pc:spChg chg="add mod">
          <ac:chgData name=" " userId="cb55f7e906dba481" providerId="LiveId" clId="{574D0156-A941-4200-A05E-7AEDA2C9126E}" dt="2019-11-05T13:40:57.126" v="3827" actId="14100"/>
          <ac:spMkLst>
            <pc:docMk/>
            <pc:sldMk cId="3806920648" sldId="290"/>
            <ac:spMk id="8" creationId="{76747B2A-4491-43E7-8D7A-53B0FB9CB425}"/>
          </ac:spMkLst>
        </pc:spChg>
        <pc:picChg chg="add mod">
          <ac:chgData name=" " userId="cb55f7e906dba481" providerId="LiveId" clId="{574D0156-A941-4200-A05E-7AEDA2C9126E}" dt="2019-11-05T16:59:45.427" v="5676" actId="14100"/>
          <ac:picMkLst>
            <pc:docMk/>
            <pc:sldMk cId="3806920648" sldId="290"/>
            <ac:picMk id="10" creationId="{5D75ABDB-D1D3-4A02-ADAD-30A05C0ADD92}"/>
          </ac:picMkLst>
        </pc:picChg>
        <pc:picChg chg="add mod">
          <ac:chgData name=" " userId="cb55f7e906dba481" providerId="LiveId" clId="{574D0156-A941-4200-A05E-7AEDA2C9126E}" dt="2019-11-05T17:00:28.257" v="5692" actId="1076"/>
          <ac:picMkLst>
            <pc:docMk/>
            <pc:sldMk cId="3806920648" sldId="290"/>
            <ac:picMk id="12" creationId="{70A41082-C1B1-45AF-BD0D-4C98295DF18D}"/>
          </ac:picMkLst>
        </pc:picChg>
        <pc:picChg chg="add mod">
          <ac:chgData name=" " userId="cb55f7e906dba481" providerId="LiveId" clId="{574D0156-A941-4200-A05E-7AEDA2C9126E}" dt="2019-11-05T17:00:21.337" v="5690" actId="1076"/>
          <ac:picMkLst>
            <pc:docMk/>
            <pc:sldMk cId="3806920648" sldId="290"/>
            <ac:picMk id="14" creationId="{CDF90A4F-760D-414A-8F67-1C9399380723}"/>
          </ac:picMkLst>
        </pc:picChg>
        <pc:picChg chg="add mod">
          <ac:chgData name=" " userId="cb55f7e906dba481" providerId="LiveId" clId="{574D0156-A941-4200-A05E-7AEDA2C9126E}" dt="2019-11-05T17:00:23.946" v="5691" actId="1076"/>
          <ac:picMkLst>
            <pc:docMk/>
            <pc:sldMk cId="3806920648" sldId="290"/>
            <ac:picMk id="16" creationId="{7D8EC19E-9EA4-4950-B9DC-A3459179163A}"/>
          </ac:picMkLst>
        </pc:picChg>
      </pc:sldChg>
      <pc:sldChg chg="modSp add modAnim">
        <pc:chgData name=" " userId="cb55f7e906dba481" providerId="LiveId" clId="{574D0156-A941-4200-A05E-7AEDA2C9126E}" dt="2019-11-05T16:42:59.272" v="5616"/>
        <pc:sldMkLst>
          <pc:docMk/>
          <pc:sldMk cId="3973331111" sldId="291"/>
        </pc:sldMkLst>
        <pc:spChg chg="mod">
          <ac:chgData name=" " userId="cb55f7e906dba481" providerId="LiveId" clId="{574D0156-A941-4200-A05E-7AEDA2C9126E}" dt="2019-11-05T14:11:07.033" v="4273"/>
          <ac:spMkLst>
            <pc:docMk/>
            <pc:sldMk cId="3973331111" sldId="291"/>
            <ac:spMk id="2" creationId="{0461E23C-EEE6-49EC-9328-9D4D1B3C4609}"/>
          </ac:spMkLst>
        </pc:spChg>
        <pc:spChg chg="mod">
          <ac:chgData name=" " userId="cb55f7e906dba481" providerId="LiveId" clId="{574D0156-A941-4200-A05E-7AEDA2C9126E}" dt="2019-11-05T14:12:28.989" v="4322" actId="14100"/>
          <ac:spMkLst>
            <pc:docMk/>
            <pc:sldMk cId="3973331111" sldId="291"/>
            <ac:spMk id="3" creationId="{0CA2A304-CA59-471E-A8B0-8E0805147333}"/>
          </ac:spMkLst>
        </pc:spChg>
      </pc:sldChg>
      <pc:sldChg chg="addSp delSp modSp add addAnim delAnim modAnim">
        <pc:chgData name=" " userId="cb55f7e906dba481" providerId="LiveId" clId="{574D0156-A941-4200-A05E-7AEDA2C9126E}" dt="2019-11-05T16:54:04.667" v="5663" actId="478"/>
        <pc:sldMkLst>
          <pc:docMk/>
          <pc:sldMk cId="3893643899" sldId="292"/>
        </pc:sldMkLst>
        <pc:spChg chg="mod">
          <ac:chgData name=" " userId="cb55f7e906dba481" providerId="LiveId" clId="{574D0156-A941-4200-A05E-7AEDA2C9126E}" dt="2019-11-05T16:21:23.406" v="5505" actId="20577"/>
          <ac:spMkLst>
            <pc:docMk/>
            <pc:sldMk cId="3893643899" sldId="292"/>
            <ac:spMk id="3" creationId="{F3930EF2-043E-45B5-8ECD-F1AD3FAD7867}"/>
          </ac:spMkLst>
        </pc:spChg>
        <pc:spChg chg="add mod">
          <ac:chgData name=" " userId="cb55f7e906dba481" providerId="LiveId" clId="{574D0156-A941-4200-A05E-7AEDA2C9126E}" dt="2019-11-05T16:08:17.374" v="5501" actId="20577"/>
          <ac:spMkLst>
            <pc:docMk/>
            <pc:sldMk cId="3893643899" sldId="292"/>
            <ac:spMk id="11" creationId="{D60A5960-6364-4035-BD99-D1DFCAB205B0}"/>
          </ac:spMkLst>
        </pc:spChg>
        <pc:spChg chg="add mod">
          <ac:chgData name=" " userId="cb55f7e906dba481" providerId="LiveId" clId="{574D0156-A941-4200-A05E-7AEDA2C9126E}" dt="2019-11-05T15:37:56.909" v="5483" actId="1076"/>
          <ac:spMkLst>
            <pc:docMk/>
            <pc:sldMk cId="3893643899" sldId="292"/>
            <ac:spMk id="12" creationId="{7736EA14-09D2-4614-A030-0582CD88835B}"/>
          </ac:spMkLst>
        </pc:spChg>
        <pc:graphicFrameChg chg="add mod modGraphic">
          <ac:chgData name=" " userId="cb55f7e906dba481" providerId="LiveId" clId="{574D0156-A941-4200-A05E-7AEDA2C9126E}" dt="2019-11-05T15:37:49.045" v="5478" actId="6549"/>
          <ac:graphicFrameMkLst>
            <pc:docMk/>
            <pc:sldMk cId="3893643899" sldId="292"/>
            <ac:graphicFrameMk id="9" creationId="{BCF77407-34A4-435A-93C0-D24CCAB764AB}"/>
          </ac:graphicFrameMkLst>
        </pc:graphicFrameChg>
        <pc:picChg chg="del">
          <ac:chgData name=" " userId="cb55f7e906dba481" providerId="LiveId" clId="{574D0156-A941-4200-A05E-7AEDA2C9126E}" dt="2019-11-05T14:18:02.994" v="4395" actId="478"/>
          <ac:picMkLst>
            <pc:docMk/>
            <pc:sldMk cId="3893643899" sldId="292"/>
            <ac:picMk id="9" creationId="{2D4CFDF8-4EDD-48AA-B4FB-5B3D63BB0A0D}"/>
          </ac:picMkLst>
        </pc:picChg>
        <pc:picChg chg="add del mod ord">
          <ac:chgData name=" " userId="cb55f7e906dba481" providerId="LiveId" clId="{574D0156-A941-4200-A05E-7AEDA2C9126E}" dt="2019-11-05T16:54:04.667" v="5663" actId="478"/>
          <ac:picMkLst>
            <pc:docMk/>
            <pc:sldMk cId="3893643899" sldId="292"/>
            <ac:picMk id="10" creationId="{0D2314E6-26DC-4F1C-A591-88AB7CED2328}"/>
          </ac:picMkLst>
        </pc:picChg>
        <pc:picChg chg="del">
          <ac:chgData name=" " userId="cb55f7e906dba481" providerId="LiveId" clId="{574D0156-A941-4200-A05E-7AEDA2C9126E}" dt="2019-11-05T14:18:03.526" v="4396" actId="478"/>
          <ac:picMkLst>
            <pc:docMk/>
            <pc:sldMk cId="3893643899" sldId="292"/>
            <ac:picMk id="10" creationId="{8069B795-FF8F-423D-B8CB-87978F2066B1}"/>
          </ac:picMkLst>
        </pc:picChg>
        <pc:picChg chg="del">
          <ac:chgData name=" " userId="cb55f7e906dba481" providerId="LiveId" clId="{574D0156-A941-4200-A05E-7AEDA2C9126E}" dt="2019-11-05T14:18:03.857" v="4397" actId="478"/>
          <ac:picMkLst>
            <pc:docMk/>
            <pc:sldMk cId="3893643899" sldId="292"/>
            <ac:picMk id="11" creationId="{25EC0402-306E-47EB-B4BE-9264CDF26D5B}"/>
          </ac:picMkLst>
        </pc:picChg>
      </pc:sldChg>
      <pc:sldChg chg="addSp delSp modSp add modAnim">
        <pc:chgData name=" " userId="cb55f7e906dba481" providerId="LiveId" clId="{574D0156-A941-4200-A05E-7AEDA2C9126E}" dt="2019-11-05T14:56:32.774" v="5096" actId="6549"/>
        <pc:sldMkLst>
          <pc:docMk/>
          <pc:sldMk cId="1108007653" sldId="293"/>
        </pc:sldMkLst>
        <pc:spChg chg="mod">
          <ac:chgData name=" " userId="cb55f7e906dba481" providerId="LiveId" clId="{574D0156-A941-4200-A05E-7AEDA2C9126E}" dt="2019-11-05T14:56:32.774" v="5096" actId="6549"/>
          <ac:spMkLst>
            <pc:docMk/>
            <pc:sldMk cId="1108007653" sldId="293"/>
            <ac:spMk id="3" creationId="{0CA2A304-CA59-471E-A8B0-8E0805147333}"/>
          </ac:spMkLst>
        </pc:spChg>
        <pc:picChg chg="add del mod">
          <ac:chgData name=" " userId="cb55f7e906dba481" providerId="LiveId" clId="{574D0156-A941-4200-A05E-7AEDA2C9126E}" dt="2019-11-05T14:48:53.369" v="4953"/>
          <ac:picMkLst>
            <pc:docMk/>
            <pc:sldMk cId="1108007653" sldId="293"/>
            <ac:picMk id="9" creationId="{9E8CDA39-DFE9-4208-A7D3-01CB175F7328}"/>
          </ac:picMkLst>
        </pc:picChg>
      </pc:sldChg>
      <pc:sldChg chg="modSp add del">
        <pc:chgData name=" " userId="cb55f7e906dba481" providerId="LiveId" clId="{574D0156-A941-4200-A05E-7AEDA2C9126E}" dt="2019-11-05T14:48:48.118" v="4952"/>
        <pc:sldMkLst>
          <pc:docMk/>
          <pc:sldMk cId="3377315806" sldId="294"/>
        </pc:sldMkLst>
        <pc:spChg chg="mod">
          <ac:chgData name=" " userId="cb55f7e906dba481" providerId="LiveId" clId="{574D0156-A941-4200-A05E-7AEDA2C9126E}" dt="2019-11-05T14:48:20.833" v="4944"/>
          <ac:spMkLst>
            <pc:docMk/>
            <pc:sldMk cId="3377315806" sldId="294"/>
            <ac:spMk id="3" creationId="{FAEAA2D6-30B0-4362-9FFB-40923DBD436E}"/>
          </ac:spMkLst>
        </pc:spChg>
      </pc:sldChg>
      <pc:sldChg chg="modSp add">
        <pc:chgData name=" " userId="cb55f7e906dba481" providerId="LiveId" clId="{574D0156-A941-4200-A05E-7AEDA2C9126E}" dt="2019-11-06T00:56:34.471" v="5944" actId="27636"/>
        <pc:sldMkLst>
          <pc:docMk/>
          <pc:sldMk cId="3764221688" sldId="294"/>
        </pc:sldMkLst>
        <pc:spChg chg="mod">
          <ac:chgData name=" " userId="cb55f7e906dba481" providerId="LiveId" clId="{574D0156-A941-4200-A05E-7AEDA2C9126E}" dt="2019-11-05T17:19:06.666" v="5836"/>
          <ac:spMkLst>
            <pc:docMk/>
            <pc:sldMk cId="3764221688" sldId="294"/>
            <ac:spMk id="2" creationId="{A6BFFCB1-D358-4E4B-B8F4-C65E8CF0FFFD}"/>
          </ac:spMkLst>
        </pc:spChg>
        <pc:spChg chg="mod">
          <ac:chgData name=" " userId="cb55f7e906dba481" providerId="LiveId" clId="{574D0156-A941-4200-A05E-7AEDA2C9126E}" dt="2019-11-06T00:56:34.471" v="5944" actId="27636"/>
          <ac:spMkLst>
            <pc:docMk/>
            <pc:sldMk cId="3764221688" sldId="294"/>
            <ac:spMk id="3" creationId="{82B74BF1-B1F8-45C0-A27C-4EE2DB870770}"/>
          </ac:spMkLst>
        </pc:spChg>
      </pc:sldChg>
      <pc:sldChg chg="add del">
        <pc:chgData name=" " userId="cb55f7e906dba481" providerId="LiveId" clId="{574D0156-A941-4200-A05E-7AEDA2C9126E}" dt="2019-11-05T17:15:43.545" v="5753"/>
        <pc:sldMkLst>
          <pc:docMk/>
          <pc:sldMk cId="4194095387" sldId="294"/>
        </pc:sldMkLst>
      </pc:sldChg>
      <pc:sldChg chg="modSp add del">
        <pc:chgData name=" " userId="cb55f7e906dba481" providerId="LiveId" clId="{574D0156-A941-4200-A05E-7AEDA2C9126E}" dt="2019-11-06T00:56:28.901" v="5941" actId="2696"/>
        <pc:sldMkLst>
          <pc:docMk/>
          <pc:sldMk cId="1434586566" sldId="295"/>
        </pc:sldMkLst>
        <pc:spChg chg="mod">
          <ac:chgData name=" " userId="cb55f7e906dba481" providerId="LiveId" clId="{574D0156-A941-4200-A05E-7AEDA2C9126E}" dt="2019-11-05T17:19:09.937" v="5840"/>
          <ac:spMkLst>
            <pc:docMk/>
            <pc:sldMk cId="1434586566" sldId="295"/>
            <ac:spMk id="2" creationId="{A6BFFCB1-D358-4E4B-B8F4-C65E8CF0FFFD}"/>
          </ac:spMkLst>
        </pc:spChg>
        <pc:spChg chg="mod">
          <ac:chgData name=" " userId="cb55f7e906dba481" providerId="LiveId" clId="{574D0156-A941-4200-A05E-7AEDA2C9126E}" dt="2019-11-06T00:56:24.364" v="5936"/>
          <ac:spMkLst>
            <pc:docMk/>
            <pc:sldMk cId="1434586566" sldId="295"/>
            <ac:spMk id="3" creationId="{82B74BF1-B1F8-45C0-A27C-4EE2DB870770}"/>
          </ac:spMkLst>
        </pc:spChg>
      </pc:sldChg>
      <pc:sldChg chg="modSp add">
        <pc:chgData name=" " userId="cb55f7e906dba481" providerId="LiveId" clId="{574D0156-A941-4200-A05E-7AEDA2C9126E}" dt="2019-11-06T01:06:08.147" v="5978" actId="207"/>
        <pc:sldMkLst>
          <pc:docMk/>
          <pc:sldMk cId="4182480047" sldId="295"/>
        </pc:sldMkLst>
        <pc:spChg chg="mod">
          <ac:chgData name=" " userId="cb55f7e906dba481" providerId="LiveId" clId="{574D0156-A941-4200-A05E-7AEDA2C9126E}" dt="2019-11-06T01:06:08.147" v="5978" actId="207"/>
          <ac:spMkLst>
            <pc:docMk/>
            <pc:sldMk cId="4182480047" sldId="295"/>
            <ac:spMk id="3" creationId="{82B74BF1-B1F8-45C0-A27C-4EE2DB870770}"/>
          </ac:spMkLst>
        </pc:spChg>
      </pc:sldChg>
      <pc:sldChg chg="modSp add">
        <pc:chgData name=" " userId="cb55f7e906dba481" providerId="LiveId" clId="{574D0156-A941-4200-A05E-7AEDA2C9126E}" dt="2019-11-06T01:06:19.998" v="5982" actId="207"/>
        <pc:sldMkLst>
          <pc:docMk/>
          <pc:sldMk cId="3777661222" sldId="296"/>
        </pc:sldMkLst>
        <pc:spChg chg="mod">
          <ac:chgData name=" " userId="cb55f7e906dba481" providerId="LiveId" clId="{574D0156-A941-4200-A05E-7AEDA2C9126E}" dt="2019-11-06T01:06:19.998" v="5982" actId="207"/>
          <ac:spMkLst>
            <pc:docMk/>
            <pc:sldMk cId="3777661222" sldId="296"/>
            <ac:spMk id="3" creationId="{82B74BF1-B1F8-45C0-A27C-4EE2DB870770}"/>
          </ac:spMkLst>
        </pc:spChg>
      </pc:sldChg>
      <pc:sldChg chg="modSp add">
        <pc:chgData name=" " userId="cb55f7e906dba481" providerId="LiveId" clId="{574D0156-A941-4200-A05E-7AEDA2C9126E}" dt="2019-11-06T01:06:28.686" v="5985" actId="207"/>
        <pc:sldMkLst>
          <pc:docMk/>
          <pc:sldMk cId="1722954658" sldId="297"/>
        </pc:sldMkLst>
        <pc:spChg chg="mod">
          <ac:chgData name=" " userId="cb55f7e906dba481" providerId="LiveId" clId="{574D0156-A941-4200-A05E-7AEDA2C9126E}" dt="2019-11-06T01:06:28.686" v="5985" actId="207"/>
          <ac:spMkLst>
            <pc:docMk/>
            <pc:sldMk cId="1722954658" sldId="297"/>
            <ac:spMk id="3" creationId="{82B74BF1-B1F8-45C0-A27C-4EE2DB870770}"/>
          </ac:spMkLst>
        </pc:spChg>
      </pc:sldChg>
      <pc:sldChg chg="addSp delSp modSp add delAnim">
        <pc:chgData name=" " userId="cb55f7e906dba481" providerId="LiveId" clId="{574D0156-A941-4200-A05E-7AEDA2C9126E}" dt="2019-11-06T01:30:16.311" v="6032"/>
        <pc:sldMkLst>
          <pc:docMk/>
          <pc:sldMk cId="3876288784" sldId="298"/>
        </pc:sldMkLst>
        <pc:spChg chg="mod">
          <ac:chgData name=" " userId="cb55f7e906dba481" providerId="LiveId" clId="{574D0156-A941-4200-A05E-7AEDA2C9126E}" dt="2019-11-06T01:30:16.311" v="6032"/>
          <ac:spMkLst>
            <pc:docMk/>
            <pc:sldMk cId="3876288784" sldId="298"/>
            <ac:spMk id="2" creationId="{D21E47E6-B013-4CAD-AD8B-4A86A838B607}"/>
          </ac:spMkLst>
        </pc:spChg>
        <pc:spChg chg="del">
          <ac:chgData name=" " userId="cb55f7e906dba481" providerId="LiveId" clId="{574D0156-A941-4200-A05E-7AEDA2C9126E}" dt="2019-11-06T01:29:48.758" v="5995" actId="478"/>
          <ac:spMkLst>
            <pc:docMk/>
            <pc:sldMk cId="3876288784" sldId="298"/>
            <ac:spMk id="10" creationId="{1142A936-7B83-4E26-A656-D4219C218BB0}"/>
          </ac:spMkLst>
        </pc:spChg>
        <pc:spChg chg="add">
          <ac:chgData name=" " userId="cb55f7e906dba481" providerId="LiveId" clId="{574D0156-A941-4200-A05E-7AEDA2C9126E}" dt="2019-11-06T01:29:48.942" v="5996"/>
          <ac:spMkLst>
            <pc:docMk/>
            <pc:sldMk cId="3876288784" sldId="298"/>
            <ac:spMk id="11" creationId="{08E532D6-1564-46DC-8017-CFC8206D8F38}"/>
          </ac:spMkLst>
        </pc:spChg>
        <pc:spChg chg="mod">
          <ac:chgData name=" " userId="cb55f7e906dba481" providerId="LiveId" clId="{574D0156-A941-4200-A05E-7AEDA2C9126E}" dt="2019-11-06T01:30:11.206" v="6029" actId="20577"/>
          <ac:spMkLst>
            <pc:docMk/>
            <pc:sldMk cId="3876288784" sldId="298"/>
            <ac:spMk id="12" creationId="{0AFECB72-73B4-4225-89AD-7EA041E08086}"/>
          </ac:spMkLst>
        </pc:spChg>
        <pc:picChg chg="del">
          <ac:chgData name=" " userId="cb55f7e906dba481" providerId="LiveId" clId="{574D0156-A941-4200-A05E-7AEDA2C9126E}" dt="2019-11-06T01:29:40.758" v="5993" actId="478"/>
          <ac:picMkLst>
            <pc:docMk/>
            <pc:sldMk cId="3876288784" sldId="298"/>
            <ac:picMk id="17" creationId="{1B494A86-3AA6-4870-8040-2B77DD567014}"/>
          </ac:picMkLst>
        </pc:picChg>
        <pc:inkChg chg="del">
          <ac:chgData name=" " userId="cb55f7e906dba481" providerId="LiveId" clId="{574D0156-A941-4200-A05E-7AEDA2C9126E}" dt="2019-11-06T01:29:42.837" v="5994" actId="478"/>
          <ac:inkMkLst>
            <pc:docMk/>
            <pc:sldMk cId="3876288784" sldId="298"/>
            <ac:inkMk id="21" creationId="{3B6DBEB8-F357-4621-AF55-B7B92DC9AACE}"/>
          </ac:inkMkLst>
        </pc:inkChg>
      </pc:sldChg>
    </pc:docChg>
  </pc:docChgLst>
  <pc:docChgLst>
    <pc:chgData name=" " userId="cb55f7e906dba481" providerId="LiveId" clId="{EF5B853D-8C11-48E3-85E1-CE8CE6D90200}"/>
    <pc:docChg chg="undo redo custSel addSld delSld modSld modMainMaster addSection modSection">
      <pc:chgData name=" " userId="cb55f7e906dba481" providerId="LiveId" clId="{EF5B853D-8C11-48E3-85E1-CE8CE6D90200}" dt="2019-11-05T05:24:23.460" v="439"/>
      <pc:docMkLst>
        <pc:docMk/>
      </pc:docMkLst>
      <pc:sldChg chg="modSp">
        <pc:chgData name=" " userId="cb55f7e906dba481" providerId="LiveId" clId="{EF5B853D-8C11-48E3-85E1-CE8CE6D90200}" dt="2019-11-05T04:47:42.030" v="42"/>
        <pc:sldMkLst>
          <pc:docMk/>
          <pc:sldMk cId="4140459505" sldId="256"/>
        </pc:sldMkLst>
        <pc:spChg chg="mod">
          <ac:chgData name=" " userId="cb55f7e906dba481" providerId="LiveId" clId="{EF5B853D-8C11-48E3-85E1-CE8CE6D90200}" dt="2019-11-05T04:47:42.030" v="42"/>
          <ac:spMkLst>
            <pc:docMk/>
            <pc:sldMk cId="4140459505" sldId="256"/>
            <ac:spMk id="2" creationId="{87DF0F93-3A01-43A5-98D0-E17474C1C37F}"/>
          </ac:spMkLst>
        </pc:spChg>
        <pc:spChg chg="mod">
          <ac:chgData name=" " userId="cb55f7e906dba481" providerId="LiveId" clId="{EF5B853D-8C11-48E3-85E1-CE8CE6D90200}" dt="2019-11-05T04:47:35.666" v="38" actId="20577"/>
          <ac:spMkLst>
            <pc:docMk/>
            <pc:sldMk cId="4140459505" sldId="256"/>
            <ac:spMk id="3" creationId="{8B9D017D-1E58-404A-8F2F-3805E66DF920}"/>
          </ac:spMkLst>
        </pc:spChg>
      </pc:sldChg>
      <pc:sldChg chg="modSp add">
        <pc:chgData name=" " userId="cb55f7e906dba481" providerId="LiveId" clId="{EF5B853D-8C11-48E3-85E1-CE8CE6D90200}" dt="2019-11-05T04:48:52.951" v="106"/>
        <pc:sldMkLst>
          <pc:docMk/>
          <pc:sldMk cId="1236865843" sldId="257"/>
        </pc:sldMkLst>
        <pc:spChg chg="mod">
          <ac:chgData name=" " userId="cb55f7e906dba481" providerId="LiveId" clId="{EF5B853D-8C11-48E3-85E1-CE8CE6D90200}" dt="2019-11-05T04:47:51.357" v="44"/>
          <ac:spMkLst>
            <pc:docMk/>
            <pc:sldMk cId="1236865843" sldId="257"/>
            <ac:spMk id="2" creationId="{A6BFFCB1-D358-4E4B-B8F4-C65E8CF0FFFD}"/>
          </ac:spMkLst>
        </pc:spChg>
        <pc:spChg chg="mod">
          <ac:chgData name=" " userId="cb55f7e906dba481" providerId="LiveId" clId="{EF5B853D-8C11-48E3-85E1-CE8CE6D90200}" dt="2019-11-05T04:48:52.951" v="106"/>
          <ac:spMkLst>
            <pc:docMk/>
            <pc:sldMk cId="1236865843" sldId="257"/>
            <ac:spMk id="3" creationId="{82B74BF1-B1F8-45C0-A27C-4EE2DB870770}"/>
          </ac:spMkLst>
        </pc:spChg>
      </pc:sldChg>
      <pc:sldChg chg="add del">
        <pc:chgData name=" " userId="cb55f7e906dba481" providerId="LiveId" clId="{EF5B853D-8C11-48E3-85E1-CE8CE6D90200}" dt="2019-11-05T04:58:55.767" v="147" actId="2696"/>
        <pc:sldMkLst>
          <pc:docMk/>
          <pc:sldMk cId="3036319048" sldId="258"/>
        </pc:sldMkLst>
      </pc:sldChg>
      <pc:sldChg chg="modSp add">
        <pc:chgData name=" " userId="cb55f7e906dba481" providerId="LiveId" clId="{EF5B853D-8C11-48E3-85E1-CE8CE6D90200}" dt="2019-11-05T04:56:10.354" v="134" actId="207"/>
        <pc:sldMkLst>
          <pc:docMk/>
          <pc:sldMk cId="2460995231" sldId="259"/>
        </pc:sldMkLst>
        <pc:spChg chg="mod">
          <ac:chgData name=" " userId="cb55f7e906dba481" providerId="LiveId" clId="{EF5B853D-8C11-48E3-85E1-CE8CE6D90200}" dt="2019-11-05T04:56:10.354" v="134" actId="207"/>
          <ac:spMkLst>
            <pc:docMk/>
            <pc:sldMk cId="2460995231" sldId="259"/>
            <ac:spMk id="3" creationId="{82B74BF1-B1F8-45C0-A27C-4EE2DB870770}"/>
          </ac:spMkLst>
        </pc:spChg>
      </pc:sldChg>
      <pc:sldChg chg="modSp add">
        <pc:chgData name=" " userId="cb55f7e906dba481" providerId="LiveId" clId="{EF5B853D-8C11-48E3-85E1-CE8CE6D90200}" dt="2019-11-05T04:58:52.163" v="146" actId="207"/>
        <pc:sldMkLst>
          <pc:docMk/>
          <pc:sldMk cId="20720112" sldId="260"/>
        </pc:sldMkLst>
        <pc:spChg chg="mod">
          <ac:chgData name=" " userId="cb55f7e906dba481" providerId="LiveId" clId="{EF5B853D-8C11-48E3-85E1-CE8CE6D90200}" dt="2019-11-05T04:58:52.163" v="146" actId="207"/>
          <ac:spMkLst>
            <pc:docMk/>
            <pc:sldMk cId="20720112" sldId="260"/>
            <ac:spMk id="3" creationId="{82B74BF1-B1F8-45C0-A27C-4EE2DB870770}"/>
          </ac:spMkLst>
        </pc:spChg>
      </pc:sldChg>
      <pc:sldChg chg="add del">
        <pc:chgData name=" " userId="cb55f7e906dba481" providerId="LiveId" clId="{EF5B853D-8C11-48E3-85E1-CE8CE6D90200}" dt="2019-11-05T04:56:20.442" v="136" actId="2696"/>
        <pc:sldMkLst>
          <pc:docMk/>
          <pc:sldMk cId="1170869568" sldId="260"/>
        </pc:sldMkLst>
      </pc:sldChg>
      <pc:sldChg chg="modSp add">
        <pc:chgData name=" " userId="cb55f7e906dba481" providerId="LiveId" clId="{EF5B853D-8C11-48E3-85E1-CE8CE6D90200}" dt="2019-11-05T04:59:13.358" v="152" actId="207"/>
        <pc:sldMkLst>
          <pc:docMk/>
          <pc:sldMk cId="2219416120" sldId="261"/>
        </pc:sldMkLst>
        <pc:spChg chg="mod">
          <ac:chgData name=" " userId="cb55f7e906dba481" providerId="LiveId" clId="{EF5B853D-8C11-48E3-85E1-CE8CE6D90200}" dt="2019-11-05T04:59:13.358" v="152" actId="207"/>
          <ac:spMkLst>
            <pc:docMk/>
            <pc:sldMk cId="2219416120" sldId="261"/>
            <ac:spMk id="3" creationId="{82B74BF1-B1F8-45C0-A27C-4EE2DB870770}"/>
          </ac:spMkLst>
        </pc:spChg>
      </pc:sldChg>
      <pc:sldChg chg="modSp add">
        <pc:chgData name=" " userId="cb55f7e906dba481" providerId="LiveId" clId="{EF5B853D-8C11-48E3-85E1-CE8CE6D90200}" dt="2019-11-05T04:59:40.021" v="157" actId="207"/>
        <pc:sldMkLst>
          <pc:docMk/>
          <pc:sldMk cId="836788703" sldId="262"/>
        </pc:sldMkLst>
        <pc:spChg chg="mod">
          <ac:chgData name=" " userId="cb55f7e906dba481" providerId="LiveId" clId="{EF5B853D-8C11-48E3-85E1-CE8CE6D90200}" dt="2019-11-05T04:59:40.021" v="157" actId="207"/>
          <ac:spMkLst>
            <pc:docMk/>
            <pc:sldMk cId="836788703" sldId="262"/>
            <ac:spMk id="3" creationId="{82B74BF1-B1F8-45C0-A27C-4EE2DB870770}"/>
          </ac:spMkLst>
        </pc:spChg>
      </pc:sldChg>
      <pc:sldChg chg="modSp add">
        <pc:chgData name=" " userId="cb55f7e906dba481" providerId="LiveId" clId="{EF5B853D-8C11-48E3-85E1-CE8CE6D90200}" dt="2019-11-05T04:59:54.290" v="162" actId="207"/>
        <pc:sldMkLst>
          <pc:docMk/>
          <pc:sldMk cId="2956014834" sldId="263"/>
        </pc:sldMkLst>
        <pc:spChg chg="mod">
          <ac:chgData name=" " userId="cb55f7e906dba481" providerId="LiveId" clId="{EF5B853D-8C11-48E3-85E1-CE8CE6D90200}" dt="2019-11-05T04:59:54.290" v="162" actId="207"/>
          <ac:spMkLst>
            <pc:docMk/>
            <pc:sldMk cId="2956014834" sldId="263"/>
            <ac:spMk id="3" creationId="{82B74BF1-B1F8-45C0-A27C-4EE2DB870770}"/>
          </ac:spMkLst>
        </pc:spChg>
      </pc:sldChg>
      <pc:sldChg chg="addSp modSp add">
        <pc:chgData name=" " userId="cb55f7e906dba481" providerId="LiveId" clId="{EF5B853D-8C11-48E3-85E1-CE8CE6D90200}" dt="2019-11-05T05:07:59.862" v="198"/>
        <pc:sldMkLst>
          <pc:docMk/>
          <pc:sldMk cId="1066674907" sldId="264"/>
        </pc:sldMkLst>
        <pc:spChg chg="mod">
          <ac:chgData name=" " userId="cb55f7e906dba481" providerId="LiveId" clId="{EF5B853D-8C11-48E3-85E1-CE8CE6D90200}" dt="2019-11-05T05:07:59.862" v="198"/>
          <ac:spMkLst>
            <pc:docMk/>
            <pc:sldMk cId="1066674907" sldId="264"/>
            <ac:spMk id="2" creationId="{D21E47E6-B013-4CAD-AD8B-4A86A838B607}"/>
          </ac:spMkLst>
        </pc:spChg>
        <pc:spChg chg="add mod">
          <ac:chgData name=" " userId="cb55f7e906dba481" providerId="LiveId" clId="{EF5B853D-8C11-48E3-85E1-CE8CE6D90200}" dt="2019-11-05T05:02:21.492" v="196" actId="1076"/>
          <ac:spMkLst>
            <pc:docMk/>
            <pc:sldMk cId="1066674907" sldId="264"/>
            <ac:spMk id="7" creationId="{698C9948-8005-41BF-B4A2-A5FCED801035}"/>
          </ac:spMkLst>
        </pc:spChg>
      </pc:sldChg>
      <pc:sldChg chg="addSp delSp modSp add modAnim">
        <pc:chgData name=" " userId="cb55f7e906dba481" providerId="LiveId" clId="{EF5B853D-8C11-48E3-85E1-CE8CE6D90200}" dt="2019-11-05T05:23:42.809" v="438"/>
        <pc:sldMkLst>
          <pc:docMk/>
          <pc:sldMk cId="2611276922" sldId="265"/>
        </pc:sldMkLst>
        <pc:spChg chg="mod">
          <ac:chgData name=" " userId="cb55f7e906dba481" providerId="LiveId" clId="{EF5B853D-8C11-48E3-85E1-CE8CE6D90200}" dt="2019-11-05T05:17:41.859" v="308"/>
          <ac:spMkLst>
            <pc:docMk/>
            <pc:sldMk cId="2611276922" sldId="265"/>
            <ac:spMk id="2" creationId="{57EC10D4-65BF-48FB-BCB8-076B4206679A}"/>
          </ac:spMkLst>
        </pc:spChg>
        <pc:spChg chg="add del">
          <ac:chgData name=" " userId="cb55f7e906dba481" providerId="LiveId" clId="{EF5B853D-8C11-48E3-85E1-CE8CE6D90200}" dt="2019-11-05T05:17:22.669" v="298" actId="478"/>
          <ac:spMkLst>
            <pc:docMk/>
            <pc:sldMk cId="2611276922" sldId="265"/>
            <ac:spMk id="3" creationId="{9B330231-E2A8-4BAB-8256-6788D7BA3D83}"/>
          </ac:spMkLst>
        </pc:spChg>
        <pc:spChg chg="add del mod">
          <ac:chgData name=" " userId="cb55f7e906dba481" providerId="LiveId" clId="{EF5B853D-8C11-48E3-85E1-CE8CE6D90200}" dt="2019-11-05T05:17:30.321" v="299" actId="1076"/>
          <ac:spMkLst>
            <pc:docMk/>
            <pc:sldMk cId="2611276922" sldId="265"/>
            <ac:spMk id="11" creationId="{F510F6D7-3B3F-4C15-B6D4-A5D8AF239BE0}"/>
          </ac:spMkLst>
        </pc:spChg>
        <pc:spChg chg="add del mod">
          <ac:chgData name=" " userId="cb55f7e906dba481" providerId="LiveId" clId="{EF5B853D-8C11-48E3-85E1-CE8CE6D90200}" dt="2019-11-05T05:16:01.252" v="262" actId="478"/>
          <ac:spMkLst>
            <pc:docMk/>
            <pc:sldMk cId="2611276922" sldId="265"/>
            <ac:spMk id="12" creationId="{EA2D6D9E-4E12-459D-BB3C-6BA1BEF28ACA}"/>
          </ac:spMkLst>
        </pc:spChg>
        <pc:spChg chg="add del mod">
          <ac:chgData name=" " userId="cb55f7e906dba481" providerId="LiveId" clId="{EF5B853D-8C11-48E3-85E1-CE8CE6D90200}" dt="2019-11-05T05:20:01.381" v="408" actId="6549"/>
          <ac:spMkLst>
            <pc:docMk/>
            <pc:sldMk cId="2611276922" sldId="265"/>
            <ac:spMk id="13" creationId="{491E3CCC-AA38-415A-90AC-B63906C7E505}"/>
          </ac:spMkLst>
        </pc:spChg>
        <pc:spChg chg="add">
          <ac:chgData name=" " userId="cb55f7e906dba481" providerId="LiveId" clId="{EF5B853D-8C11-48E3-85E1-CE8CE6D90200}" dt="2019-11-05T05:17:38.154" v="300"/>
          <ac:spMkLst>
            <pc:docMk/>
            <pc:sldMk cId="2611276922" sldId="265"/>
            <ac:spMk id="14" creationId="{D26A13DF-5C52-4987-A6E9-7EEE7B772ACE}"/>
          </ac:spMkLst>
        </pc:spChg>
        <pc:spChg chg="add mod">
          <ac:chgData name=" " userId="cb55f7e906dba481" providerId="LiveId" clId="{EF5B853D-8C11-48E3-85E1-CE8CE6D90200}" dt="2019-11-05T05:18:20.465" v="348" actId="2711"/>
          <ac:spMkLst>
            <pc:docMk/>
            <pc:sldMk cId="2611276922" sldId="265"/>
            <ac:spMk id="15" creationId="{5C71B5DE-A646-4F09-BD55-D87375A2FAB2}"/>
          </ac:spMkLst>
        </pc:spChg>
        <pc:spChg chg="add mod">
          <ac:chgData name=" " userId="cb55f7e906dba481" providerId="LiveId" clId="{EF5B853D-8C11-48E3-85E1-CE8CE6D90200}" dt="2019-11-05T05:19:32.215" v="390" actId="6549"/>
          <ac:spMkLst>
            <pc:docMk/>
            <pc:sldMk cId="2611276922" sldId="265"/>
            <ac:spMk id="16" creationId="{A8B571D8-0A4F-4880-A6AE-AC2639245125}"/>
          </ac:spMkLst>
        </pc:spChg>
        <pc:spChg chg="add mod">
          <ac:chgData name=" " userId="cb55f7e906dba481" providerId="LiveId" clId="{EF5B853D-8C11-48E3-85E1-CE8CE6D90200}" dt="2019-11-05T05:23:03.515" v="433" actId="1076"/>
          <ac:spMkLst>
            <pc:docMk/>
            <pc:sldMk cId="2611276922" sldId="265"/>
            <ac:spMk id="17" creationId="{F500A82D-D66E-428B-9D21-8F3FDA136E50}"/>
          </ac:spMkLst>
        </pc:spChg>
        <pc:picChg chg="add del mod">
          <ac:chgData name=" " userId="cb55f7e906dba481" providerId="LiveId" clId="{EF5B853D-8C11-48E3-85E1-CE8CE6D90200}" dt="2019-11-05T05:17:30.321" v="299" actId="1076"/>
          <ac:picMkLst>
            <pc:docMk/>
            <pc:sldMk cId="2611276922" sldId="265"/>
            <ac:picMk id="7" creationId="{753B7806-54D2-44AD-9059-E2B0D490C417}"/>
          </ac:picMkLst>
        </pc:picChg>
        <pc:picChg chg="add del mod">
          <ac:chgData name=" " userId="cb55f7e906dba481" providerId="LiveId" clId="{EF5B853D-8C11-48E3-85E1-CE8CE6D90200}" dt="2019-11-05T05:17:30.321" v="299" actId="1076"/>
          <ac:picMkLst>
            <pc:docMk/>
            <pc:sldMk cId="2611276922" sldId="265"/>
            <ac:picMk id="8" creationId="{557AFBF9-38A1-43B6-AAB8-DC2B2689C7ED}"/>
          </ac:picMkLst>
        </pc:picChg>
        <pc:picChg chg="add del mod">
          <ac:chgData name=" " userId="cb55f7e906dba481" providerId="LiveId" clId="{EF5B853D-8C11-48E3-85E1-CE8CE6D90200}" dt="2019-11-05T05:17:30.321" v="299" actId="1076"/>
          <ac:picMkLst>
            <pc:docMk/>
            <pc:sldMk cId="2611276922" sldId="265"/>
            <ac:picMk id="9" creationId="{794DB7A9-5CE4-4CFC-8CE1-9DC6BDF4E2DC}"/>
          </ac:picMkLst>
        </pc:picChg>
        <pc:picChg chg="add del mod">
          <ac:chgData name=" " userId="cb55f7e906dba481" providerId="LiveId" clId="{EF5B853D-8C11-48E3-85E1-CE8CE6D90200}" dt="2019-11-05T05:17:30.321" v="299" actId="1076"/>
          <ac:picMkLst>
            <pc:docMk/>
            <pc:sldMk cId="2611276922" sldId="265"/>
            <ac:picMk id="10" creationId="{73FDECE2-5427-4C7C-B8AA-6B84617F831D}"/>
          </ac:picMkLst>
        </pc:picChg>
      </pc:sldChg>
      <pc:sldChg chg="add">
        <pc:chgData name=" " userId="cb55f7e906dba481" providerId="LiveId" clId="{EF5B853D-8C11-48E3-85E1-CE8CE6D90200}" dt="2019-11-05T05:24:23.460" v="439"/>
        <pc:sldMkLst>
          <pc:docMk/>
          <pc:sldMk cId="3119914514" sldId="266"/>
        </pc:sldMkLst>
      </pc:sldChg>
      <pc:sldMasterChg chg="modSldLayout">
        <pc:chgData name=" " userId="cb55f7e906dba481" providerId="LiveId" clId="{EF5B853D-8C11-48E3-85E1-CE8CE6D90200}" dt="2019-11-05T04:57:51.577" v="138" actId="14100"/>
        <pc:sldMasterMkLst>
          <pc:docMk/>
          <pc:sldMasterMk cId="4127208304" sldId="2147483660"/>
        </pc:sldMasterMkLst>
        <pc:sldLayoutChg chg="modSp">
          <pc:chgData name=" " userId="cb55f7e906dba481" providerId="LiveId" clId="{EF5B853D-8C11-48E3-85E1-CE8CE6D90200}" dt="2019-11-05T04:57:51.577" v="138" actId="14100"/>
          <pc:sldLayoutMkLst>
            <pc:docMk/>
            <pc:sldMasterMk cId="4127208304" sldId="2147483660"/>
            <pc:sldLayoutMk cId="2222907489" sldId="2147483661"/>
          </pc:sldLayoutMkLst>
          <pc:spChg chg="mod">
            <ac:chgData name=" " userId="cb55f7e906dba481" providerId="LiveId" clId="{EF5B853D-8C11-48E3-85E1-CE8CE6D90200}" dt="2019-11-05T04:53:21.099" v="109" actId="2711"/>
            <ac:spMkLst>
              <pc:docMk/>
              <pc:sldMasterMk cId="4127208304" sldId="2147483660"/>
              <pc:sldLayoutMk cId="2222907489" sldId="2147483661"/>
              <ac:spMk id="2" creationId="{00000000-0000-0000-0000-000000000000}"/>
            </ac:spMkLst>
          </pc:spChg>
          <pc:spChg chg="mod">
            <ac:chgData name=" " userId="cb55f7e906dba481" providerId="LiveId" clId="{EF5B853D-8C11-48E3-85E1-CE8CE6D90200}" dt="2019-11-05T04:53:14.155" v="108" actId="2711"/>
            <ac:spMkLst>
              <pc:docMk/>
              <pc:sldMasterMk cId="4127208304" sldId="2147483660"/>
              <pc:sldLayoutMk cId="2222907489" sldId="2147483661"/>
              <ac:spMk id="3" creationId="{00000000-0000-0000-0000-000000000000}"/>
            </ac:spMkLst>
          </pc:spChg>
          <pc:spChg chg="mod">
            <ac:chgData name=" " userId="cb55f7e906dba481" providerId="LiveId" clId="{EF5B853D-8C11-48E3-85E1-CE8CE6D90200}" dt="2019-11-05T04:54:15.564" v="120" actId="1076"/>
            <ac:spMkLst>
              <pc:docMk/>
              <pc:sldMasterMk cId="4127208304" sldId="2147483660"/>
              <pc:sldLayoutMk cId="2222907489" sldId="2147483661"/>
              <ac:spMk id="4" creationId="{00000000-0000-0000-0000-000000000000}"/>
            </ac:spMkLst>
          </pc:spChg>
          <pc:spChg chg="mod">
            <ac:chgData name=" " userId="cb55f7e906dba481" providerId="LiveId" clId="{EF5B853D-8C11-48E3-85E1-CE8CE6D90200}" dt="2019-11-05T04:54:47.741" v="125" actId="14100"/>
            <ac:spMkLst>
              <pc:docMk/>
              <pc:sldMasterMk cId="4127208304" sldId="2147483660"/>
              <pc:sldLayoutMk cId="2222907489" sldId="2147483661"/>
              <ac:spMk id="5" creationId="{00000000-0000-0000-0000-000000000000}"/>
            </ac:spMkLst>
          </pc:spChg>
          <pc:spChg chg="mod">
            <ac:chgData name=" " userId="cb55f7e906dba481" providerId="LiveId" clId="{EF5B853D-8C11-48E3-85E1-CE8CE6D90200}" dt="2019-11-05T04:54:55.606" v="126" actId="14100"/>
            <ac:spMkLst>
              <pc:docMk/>
              <pc:sldMasterMk cId="4127208304" sldId="2147483660"/>
              <pc:sldLayoutMk cId="2222907489" sldId="2147483661"/>
              <ac:spMk id="6" creationId="{00000000-0000-0000-0000-000000000000}"/>
            </ac:spMkLst>
          </pc:spChg>
          <pc:picChg chg="mod">
            <ac:chgData name=" " userId="cb55f7e906dba481" providerId="LiveId" clId="{EF5B853D-8C11-48E3-85E1-CE8CE6D90200}" dt="2019-11-05T04:57:51.577" v="138" actId="14100"/>
            <ac:picMkLst>
              <pc:docMk/>
              <pc:sldMasterMk cId="4127208304" sldId="2147483660"/>
              <pc:sldLayoutMk cId="2222907489" sldId="2147483661"/>
              <ac:picMk id="8" creationId="{2952194C-0022-4CE8-80EF-E2F9154B6089}"/>
            </ac:picMkLst>
          </pc:picChg>
        </pc:sldLayoutChg>
        <pc:sldLayoutChg chg="modSp">
          <pc:chgData name=" " userId="cb55f7e906dba481" providerId="LiveId" clId="{EF5B853D-8C11-48E3-85E1-CE8CE6D90200}" dt="2019-11-05T04:55:21.529" v="131" actId="122"/>
          <pc:sldLayoutMkLst>
            <pc:docMk/>
            <pc:sldMasterMk cId="4127208304" sldId="2147483660"/>
            <pc:sldLayoutMk cId="2874778414" sldId="2147483662"/>
          </pc:sldLayoutMkLst>
          <pc:spChg chg="mod">
            <ac:chgData name=" " userId="cb55f7e906dba481" providerId="LiveId" clId="{EF5B853D-8C11-48E3-85E1-CE8CE6D90200}" dt="2019-11-05T04:53:26" v="110" actId="2711"/>
            <ac:spMkLst>
              <pc:docMk/>
              <pc:sldMasterMk cId="4127208304" sldId="2147483660"/>
              <pc:sldLayoutMk cId="2874778414" sldId="2147483662"/>
              <ac:spMk id="2" creationId="{00000000-0000-0000-0000-000000000000}"/>
            </ac:spMkLst>
          </pc:spChg>
          <pc:spChg chg="mod">
            <ac:chgData name=" " userId="cb55f7e906dba481" providerId="LiveId" clId="{EF5B853D-8C11-48E3-85E1-CE8CE6D90200}" dt="2019-11-05T04:48:38.208" v="85" actId="2711"/>
            <ac:spMkLst>
              <pc:docMk/>
              <pc:sldMasterMk cId="4127208304" sldId="2147483660"/>
              <pc:sldLayoutMk cId="2874778414" sldId="2147483662"/>
              <ac:spMk id="3" creationId="{00000000-0000-0000-0000-000000000000}"/>
            </ac:spMkLst>
          </pc:spChg>
          <pc:spChg chg="mod">
            <ac:chgData name=" " userId="cb55f7e906dba481" providerId="LiveId" clId="{EF5B853D-8C11-48E3-85E1-CE8CE6D90200}" dt="2019-11-05T04:54:39.181" v="123" actId="1076"/>
            <ac:spMkLst>
              <pc:docMk/>
              <pc:sldMasterMk cId="4127208304" sldId="2147483660"/>
              <pc:sldLayoutMk cId="2874778414" sldId="2147483662"/>
              <ac:spMk id="4" creationId="{00000000-0000-0000-0000-000000000000}"/>
            </ac:spMkLst>
          </pc:spChg>
          <pc:spChg chg="mod">
            <ac:chgData name=" " userId="cb55f7e906dba481" providerId="LiveId" clId="{EF5B853D-8C11-48E3-85E1-CE8CE6D90200}" dt="2019-11-05T04:55:09.283" v="128" actId="14100"/>
            <ac:spMkLst>
              <pc:docMk/>
              <pc:sldMasterMk cId="4127208304" sldId="2147483660"/>
              <pc:sldLayoutMk cId="2874778414" sldId="2147483662"/>
              <ac:spMk id="5" creationId="{00000000-0000-0000-0000-000000000000}"/>
            </ac:spMkLst>
          </pc:spChg>
          <pc:spChg chg="mod">
            <ac:chgData name=" " userId="cb55f7e906dba481" providerId="LiveId" clId="{EF5B853D-8C11-48E3-85E1-CE8CE6D90200}" dt="2019-11-05T04:55:21.529" v="131" actId="122"/>
            <ac:spMkLst>
              <pc:docMk/>
              <pc:sldMasterMk cId="4127208304" sldId="2147483660"/>
              <pc:sldLayoutMk cId="2874778414" sldId="2147483662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59EAE-74D7-4AD1-9CC9-7B7AF4D84EAA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9624C-809C-4E4F-9A6F-2B342CF0F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1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952194C-0022-4CE8-80EF-E2F9154B6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3959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4199"/>
            <a:ext cx="7772400" cy="690333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Lucida Bright" panose="020406020505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81056"/>
            <a:ext cx="6858000" cy="2576744"/>
          </a:xfrm>
        </p:spPr>
        <p:txBody>
          <a:bodyPr/>
          <a:lstStyle>
            <a:lvl1pPr marL="0" indent="0" algn="ctr">
              <a:buNone/>
              <a:defRPr sz="2400">
                <a:latin typeface="Lucida Bright" panose="02040602050505020304" pitchFamily="18" charset="0"/>
                <a:ea typeface="楷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57524" y="6631619"/>
            <a:ext cx="3028950" cy="22638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Lucida Bright" panose="02040602050505020304" pitchFamily="18" charset="0"/>
              </a:defRPr>
            </a:lvl1pPr>
          </a:lstStyle>
          <a:p>
            <a:fld id="{6CE93A05-FB3F-4B1D-9872-B75CABE6DDE6}" type="datetime1">
              <a:rPr lang="zh-CN" altLang="en-US" smtClean="0"/>
              <a:t>2019/11/6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" y="6631619"/>
            <a:ext cx="3028951" cy="22638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cida Bright" panose="020406020505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计算机视觉课程项目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12845" y="6631619"/>
            <a:ext cx="3028950" cy="22638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Lucida Bright" panose="02040602050505020304" pitchFamily="18" charset="0"/>
              </a:defRPr>
            </a:lvl1pPr>
          </a:lstStyle>
          <a:p>
            <a:fld id="{EE323EAD-6FAC-499B-8366-011AE41936B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90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C81D9AA-CB1E-4445-9237-974ED7632F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" y="0"/>
            <a:ext cx="913959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57" y="301966"/>
            <a:ext cx="7886700" cy="407231"/>
          </a:xfr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  <a:latin typeface="Lucida Bright" panose="020406020505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>
                <a:latin typeface="Lucida Sans" panose="020B0602030504020204" pitchFamily="34" charset="0"/>
                <a:ea typeface="楷体" panose="02010609060101010101" pitchFamily="49" charset="-122"/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>
                <a:latin typeface="Lucida Sans" panose="020B0602030504020204" pitchFamily="34" charset="0"/>
                <a:ea typeface="楷体" panose="02010609060101010101" pitchFamily="49" charset="-122"/>
              </a:defRPr>
            </a:lvl2pPr>
            <a:lvl3pPr marL="11430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>
                <a:latin typeface="Lucida Sans" panose="020B0602030504020204" pitchFamily="34" charset="0"/>
                <a:ea typeface="楷体" panose="02010609060101010101" pitchFamily="49" charset="-122"/>
              </a:defRPr>
            </a:lvl3pPr>
            <a:lvl4pPr marL="16002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>
                <a:latin typeface="Lucida Sans" panose="020B0602030504020204" pitchFamily="34" charset="0"/>
                <a:ea typeface="楷体" panose="02010609060101010101" pitchFamily="49" charset="-122"/>
              </a:defRPr>
            </a:lvl4pPr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Ø"/>
              <a:defRPr>
                <a:latin typeface="Lucida Sans" panose="020B0602030504020204" pitchFamily="34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58627" y="6624148"/>
            <a:ext cx="3026744" cy="22637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Lucida Bright" panose="02040602050505020304" pitchFamily="18" charset="0"/>
              </a:defRPr>
            </a:lvl1pPr>
          </a:lstStyle>
          <a:p>
            <a:fld id="{13C0E8E0-8E68-436B-8C88-4E81E3608F47}" type="datetime1">
              <a:rPr lang="zh-CN" altLang="en-US" smtClean="0"/>
              <a:t>2019/11/6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31620"/>
            <a:ext cx="3026744" cy="21890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计算机视觉课程项目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83167" y="6631620"/>
            <a:ext cx="3058627" cy="2226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Lucida Bright" panose="02040602050505020304" pitchFamily="18" charset="0"/>
              </a:defRPr>
            </a:lvl1pPr>
          </a:lstStyle>
          <a:p>
            <a:fld id="{EE323EAD-6FAC-499B-8366-011AE41936B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77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8BE87-0366-40A7-93FF-8641684D9A7E}" type="datetime1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计算机视觉课程项目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23EAD-6FAC-499B-8366-011AE4193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20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F0F93-3A01-43A5-98D0-E17474C1C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9D017D-1E58-404A-8F2F-3805E66DF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马逸君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>
                <a:latin typeface="Lucida Sans" panose="020B0602030504020204" pitchFamily="34" charset="0"/>
              </a:rPr>
              <a:t>March </a:t>
            </a:r>
            <a:r>
              <a:rPr lang="en-US" altLang="zh-CN" dirty="0">
                <a:latin typeface="Lucida Sans" panose="020B0602030504020204" pitchFamily="34" charset="0"/>
              </a:rPr>
              <a:t>6, </a:t>
            </a:r>
            <a:r>
              <a:rPr lang="en-US" altLang="zh-CN" dirty="0" smtClean="0">
                <a:latin typeface="Lucida Sans" panose="020B0602030504020204" pitchFamily="34" charset="0"/>
              </a:rPr>
              <a:t>2016</a:t>
            </a:r>
            <a:endParaRPr lang="zh-CN" altLang="en-US" dirty="0">
              <a:latin typeface="Lucida Sans" panose="020B0602030504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F1CCD5-0B96-4DBD-89BA-6E07B810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3EAD-6FAC-499B-8366-011AE41936B6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AFB69D-BE5F-4FFC-8453-AA4001A4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863B-6EC9-45C9-AFD4-01B30FD7DF39}" type="datetime1">
              <a:rPr lang="zh-CN" altLang="en-US" smtClean="0"/>
              <a:t>2019/11/6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45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FFCB1-D358-4E4B-B8F4-C65E8CF0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74BF1-B1F8-45C0-A27C-4EE2DB870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9305"/>
            <a:ext cx="7886700" cy="4747658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A3C1C5-B212-4462-ADEE-11AB6BA8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23EAD-6FAC-499B-8366-011AE41936B6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C2FCC7-03FF-41DA-9405-C296594C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B5A0-121A-4A3A-BC68-4A5230AB304D}" type="datetime1">
              <a:rPr lang="zh-CN" altLang="en-US" smtClean="0"/>
              <a:t>2019/11/6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86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874</TotalTime>
  <Words>11</Words>
  <Application>Microsoft Office PowerPoint</Application>
  <PresentationFormat>全屏显示(4:3)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Lucida Sans</vt:lpstr>
      <vt:lpstr>等线</vt:lpstr>
      <vt:lpstr>等线 Light</vt:lpstr>
      <vt:lpstr>楷体</vt:lpstr>
      <vt:lpstr>Arial</vt:lpstr>
      <vt:lpstr>Calibri</vt:lpstr>
      <vt:lpstr>Calibri Light</vt:lpstr>
      <vt:lpstr>Lucida Bright</vt:lpstr>
      <vt:lpstr>Wingdings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jasha</dc:creator>
  <cp:lastModifiedBy>jasha@qq.com</cp:lastModifiedBy>
  <cp:revision>19</cp:revision>
  <dcterms:created xsi:type="dcterms:W3CDTF">2019-11-05T03:31:48Z</dcterms:created>
  <dcterms:modified xsi:type="dcterms:W3CDTF">2019-11-06T15:46:10Z</dcterms:modified>
</cp:coreProperties>
</file>