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13"/>
  </p:notesMasterIdLst>
  <p:sldIdLst>
    <p:sldId id="256" r:id="rId2"/>
    <p:sldId id="310" r:id="rId3"/>
    <p:sldId id="258" r:id="rId4"/>
    <p:sldId id="261" r:id="rId5"/>
    <p:sldId id="316" r:id="rId6"/>
    <p:sldId id="317" r:id="rId7"/>
    <p:sldId id="318" r:id="rId8"/>
    <p:sldId id="275" r:id="rId9"/>
    <p:sldId id="272" r:id="rId10"/>
    <p:sldId id="260" r:id="rId11"/>
    <p:sldId id="31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D1ACFB-41B3-45E1-96CE-B0551B1EF1A8}">
  <a:tblStyle styleId="{5ED1ACFB-41B3-45E1-96CE-B0551B1EF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16:05:47.0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16:07:01.8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16:36:31.1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16:04:28.5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854 886 24575,'-1'0'0,"1"0"0,-1 0 0,1 0 0,0 0 0,-1 0 0,1 0 0,-1 0 0,1 0 0,-1-1 0,1 1 0,0 0 0,-1 0 0,1 0 0,0-1 0,-1 1 0,1 0 0,0 0 0,-1-1 0,1 1 0,0 0 0,-1-1 0,1 1 0,0 0 0,0-1 0,0 1 0,-1-1 0,1 1 0,0 0 0,0-1 0,0 1 0,0-1 0,0 1 0,0 0 0,-1-1 0,1 0 0,4-18 0,1 12 0,-1 1 0,1-1 0,1 1 0,-1 1 0,1-1 0,0 1 0,0-1 0,1 2 0,0-1 0,-1 1 0,2 0 0,7-3 0,-5 1 0,72-37-52,3 4 1,1 4-1,97-26 0,278-51-333,-332 86 297,493-109 58,-530 113 33,113-33 112,-204 55-109,-1 0 0,0 0 0,1 0 0,-1 0 0,1 0 0,-1 0 0,1 0-1,-1 0 1,0-1 0,1 1 0,-1 0 0,0 0 0,1 0 0,-1-1 0,1 1 0,-1 0 0,0 0 0,0-1 0,1 1 0,-1 0 0,0-1-1,1 1 1,-1 0 0,0-1 0,0 1 0,0 0 0,1-1 0,-1 0 0,-11-4 170,-32-3 57,35 7-222,-1276-151-609,1183 142 598,-872-57 0,538 67 598,397 0-598,34 1 0,9 1 0,62 7 0,-50-7 0,1007 135-867,-701-95 805,121 15 219,3-31-1473,-397-26-4787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16:04:29.5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292 1 24575,'37'16'0,"1"-2"0,1-1 0,0-2 0,68 10 0,-35-7 0,442 60 0,-303-49 0,-64-7 0,96 14 0,-220-27 0,-23-5 0,0 0 0,0 0 0,0 0 0,0 0 0,0 0 0,-1 0 0,1 0 0,0 0 0,0 0 0,0 0 0,0-1 0,0 1 0,0 1 0,0-1 0,0 0 0,-1 0 0,1 0 0,0 0 0,0 0 0,0 0 0,0 0 0,0 0 0,0 0 0,0 0 0,0 0 0,0 0 0,0 0 0,-1 0 0,1 0 0,0 0 0,0 0 0,0 0 0,0 0 0,0 0 0,0 1 0,0-1 0,0 0 0,0 0 0,0 0 0,0 0 0,0 0 0,0 0 0,0 0 0,0 0 0,0 0 0,0 1 0,0-1 0,0 0 0,0 0 0,0 0 0,0 0 0,0 0 0,0 0 0,0 0 0,0 0 0,0 1 0,0-1 0,0 0 0,0 0 0,-42 3 0,-562-22 0,274 1 0,-60 13 0,46 1 0,305 0 0,29 1 0,27 0 0,25 3 0,-1 2 0,68 12 0,-15-2 0,66 4-1365,-3-3-5461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16:04:40.1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8202 4 24575,'30'-2'0,"-23"1"0,1 1 0,0-1 0,0 1 0,0 0 0,0 1 0,-1 0 0,1 0 0,12 4 0,-20-5 0,0 0 0,1 0 0,-1 0 0,0 1 0,1-1 0,-1 0 0,0 0 0,0 0 0,0 0 0,1 1 0,-1-1 0,0 0 0,0 0 0,0 1 0,1-1 0,-1 0 0,0 0 0,0 1 0,0-1 0,0 0 0,0 0 0,0 1 0,1-1 0,-1 0 0,0 1 0,0-1 0,0 0 0,0 1 0,0-1 0,0 0 0,0 0 0,0 1 0,0-1 0,-1 0 0,1 1 0,0-1 0,-9 11 0,-18 5 0,-15 3 0,0-1 0,-1-3 0,-1-1 0,0-3 0,-1-1 0,-90 8 0,90-15 0,1 2 0,-1 3 0,2 1 0,-1 2 0,2 2 0,-43 19 0,49-17 0,17-7 0,0 0 0,1 1 0,-1 0 0,-18 15 0,36-24 0,1 1 0,-1-1 0,0 1 0,1 0 0,-1-1 0,0 1 0,1-1 0,-1 1 0,1 0 0,-1-1 0,1 1 0,-1 0 0,1 0 0,0-1 0,-1 1 0,1 0 0,0 0 0,-1 0 0,1 0 0,0-1 0,0 1 0,0 0 0,0 0 0,0 0 0,0 0 0,0 0 0,0-1 0,0 1 0,1 1 0,0 0 0,0 0 0,0 0 0,1 0 0,-1-1 0,1 1 0,-1-1 0,1 1 0,-1-1 0,1 1 0,0-1 0,0 0 0,2 2 0,11 4 0,0 1 0,1-2 0,0 0 0,28 6 0,71 9 0,-94-18 0,118 12 0,240-7 0,-332-8 0,-30-2 0,-20-1 0,-31-4 0,-259-33 0,61 11 0,-396-41 0,163 22 0,-648-24 0,932 74 0,-260-8 0,-414-7 0,655 13 0,-31 5 0,-315 45 0,406-28 0,-210 28 0,-10-28 0,-845-27 0,1180 6 0,1 1 0,0 1 0,0 1 0,0 1 0,-27 10 0,-113 51 0,-9 2 0,170-68 0,-26 10 0,-1-1 0,0-1 0,-1-2 0,0-2 0,-47 2 0,75-6 0,-1 1 0,1-1 0,-1 0 0,1 1 0,-1 0 0,1 0 0,0 0 0,-1 0 0,1 1 0,0-1 0,0 1 0,0 0 0,0 0 0,0 0 0,0 0 0,0 0 0,1 1 0,-1-1 0,1 1 0,0 0 0,0 0 0,0 0 0,0 0 0,0 0 0,1 0 0,-1 0 0,1 0 0,0 1 0,-2 5 0,-2 11 0,1 0 0,1 0 0,-2 41 0,4-43 0,-1 394 0,7-366 0,19 86 0,-10-72 0,12 42 0,-15-64 0,-2 0 0,6 44 0,30 271 0,-28-167 0,-17-183 0,0 1 0,0-1 0,0 0 0,0 1 0,-1-1 0,1 0 0,-1 0 0,0 1 0,0-1 0,0 0 0,0 0 0,-1 0 0,1 0 0,-1 0 0,0 0 0,1-1 0,-1 1 0,-1 0 0,1-1 0,0 0 0,-1 1 0,1-1 0,-1 0 0,1 0 0,-1 0 0,0-1 0,0 1 0,0-1 0,0 1 0,0-1 0,0 0 0,-1 0 0,1-1 0,0 1 0,0-1 0,-1 1 0,-3-1 0,-14 1 0,0-2 0,0 0 0,0-1 0,-35-8 0,37 6 0,16 4 0,0-1 0,-1 0 0,1 0 0,0 0 0,0 0 0,0 0 0,0 0 0,-5-4 0,7 4 0,1 1 0,-1-1 0,1 1 0,-1-1 0,1 0 0,0 1 0,-1-1 0,1 0 0,0 1 0,-1-1 0,1 0 0,0 0 0,0 1 0,0-1 0,0 0 0,0 0 0,0 1 0,0-1 0,0 0 0,0 1 0,0-1 0,0 0 0,0 0 0,1 1 0,-1-1 0,0 0 0,0 1 0,1-1 0,-1 0 0,0 1 0,1-1 0,-1 0 0,1 1 0,-1-1 0,1 1 0,-1-1 0,1 1 0,-1-1 0,1 1 0,0-1 0,-1 1 0,2-1 0,6-5 0,-1 1 0,1 0 0,0 0 0,0 0 0,0 1 0,1 0 0,-1 1 0,1 0 0,0 0 0,10-1 0,16-2 0,44-2 0,-68 7 0,535-6 0,-296 11 0,2137-5-908,-2170-7 1362,-182 4-340,0-2-1,-1-1 1,67-23-1,-39 10-113,0 3 0,83-12 0,-19 4 0,-55 11 0,1 3 0,0 2 0,1 4 0,135 8 0,273 38 0,-471-39 0,0 1 0,0 0 0,0 0 0,0 0 0,-1 2 0,0-1 0,0 1 0,0 0 0,0 1 0,-1 0 0,15 14 0,-8-8 0,1-1 0,19 12 0,-9-9 0,17 8 0,-1 2 0,71 53 0,-36-16 0,-76-60 0,1 0 0,-1 0 0,1 0 0,-1 1 0,0-1 0,0 0 0,0 1 0,0-1 0,0 1 0,0-1 0,1 3 0,-2-3 0,0-1 0,0 1 0,0-1 0,0 0 0,0 1 0,0-1 0,0 1 0,0-1 0,0 0 0,0 1 0,0-1 0,0 0 0,0 1 0,0-1 0,-1 1 0,1-1 0,0 0 0,0 1 0,0-1 0,-1 0 0,1 0 0,0 1 0,-1-1 0,1 0 0,0 1 0,0-1 0,-1 0 0,1 0 0,0 0 0,-1 1 0,0-1 0,-3 1 0,0 0 0,0 0 0,0 0 0,0-1 0,0 1 0,0-1 0,0 0 0,-8-1 0,-90-15 0,-175-49 0,175 38 0,-313-68 0,-6 37 0,240 56 0,126 2 0,39 3 0,24 1 0,28 6 0,-34-9 0,113 27 0,293 65 0,6-34 0,-386-57 0,65 6 0,1-4 0,95-10 0,-176 4 0,-1 0 0,1-1 0,-1-1 0,0 0 0,0 0 0,0-1 0,-1-1 0,0 0 0,0-1 0,0 0 0,-1 0 0,14-14 0,-9 7 0,-1-1 0,-1 0 0,0-1 0,-1-1 0,-1 1 0,-1-2 0,10-20 0,-10 8 0,0 0 0,-2-1 0,-1 0 0,-2 0 0,-1-1 0,0-38 0,6-40 0,2 43 0,-7 45 0,-1-1 0,-1-1 0,0 1 0,-2 0 0,-3-32 0,1 51 0,0-1 0,-1 1 0,0 0 0,1 0 0,-2 0 0,1 0 0,0 0 0,-1 1 0,0-1 0,0 1 0,0-1 0,0 1 0,0 0 0,-1 0 0,1 1 0,-7-5 0,-8-4 0,0 1 0,-22-9 0,38 18 0,-34-13 0,-1 1 0,0 1 0,-63-10 0,-119-5 0,146 20 0,-2-3 0,-94-26 0,161 34 0,1 1 0,0-1 0,0 0 0,0 0 0,-11-6 0,17 7 0,0 1 0,0-1 0,0 1 0,0-1 0,0 0 0,0 0 0,0 1 0,1-1 0,-1 0 0,0 0 0,0 0 0,1 0 0,-1 0 0,1 0 0,-1 0 0,1 0 0,-1 0 0,1 0 0,-1 0 0,1 0 0,0 0 0,0-1 0,0 1 0,-1 0 0,1 0 0,0 0 0,0 0 0,1 0 0,-1-1 0,0 1 0,0 0 0,0 0 0,1 0 0,-1 0 0,1 0 0,0-2 0,5-6 0,0 0 0,1 0 0,0 1 0,1-1 0,0 2 0,0-1 0,13-9 0,16-14 0,-20 15 0,0 1 0,2 1 0,0 0 0,29-15 0,89-37 0,-96 48 0,-11 6 0,1 0 0,0 2 0,1 2 0,0 1 0,54-5 0,166 6 0,-1 0 0,-242 5 0,14 0 0,0-2 0,-1 0 0,1-1 0,-1-1 0,0-1 0,37-16 0,-41 13 0,1 1 0,0 0 0,1 2 0,-1 0 0,1 2 0,0 0 0,1 1 0,-1 1 0,32 1 0,8 1 0,-18 1 0,-1-1 0,80-12 0,-70 7 0,-39 5 0,0-1 0,0-1 0,15-3 0,-27 5 0,1 0 0,0 0 0,-1 0 0,1 0 0,0-1 0,-1 1 0,1 0 0,0 0 0,-1-1 0,1 1 0,0 0 0,-1-1 0,1 1 0,0-1 0,-1 1 0,1 0 0,-1-1 0,1 1 0,-1-1 0,1 0 0,-1 1 0,0-1 0,1 1 0,-1-1 0,0 0 0,1-1 0,-1 2 0,-1-1 0,1 0 0,0 0 0,-1 0 0,1 1 0,-1-1 0,1 0 0,-1 0 0,0 1 0,1-1 0,-1 0 0,0 1 0,1-1 0,-1 1 0,0-1 0,0 1 0,-1-1 0,-49-21 0,45 20 0,-169-59 0,-3 8 0,-362-59 0,-47 27 0,566 82 0,0 0 0,1 2 0,-1 0 0,-30 4 0,41-2 0,-1 1 0,1 0 0,0 1 0,0 0 0,0 1 0,0 0 0,1 1 0,-1 0 0,1 0 0,-14 11 0,-8 9 0,-16 13 0,0-3 0,-60 33 0,35-33 0,-2-3 0,0-3 0,-2-4 0,-1-3 0,-1-3 0,-83 8 0,32-17 0,230 0 0,760-7 0,-638-19 0,-178 10 0,-1-1 0,81-26 0,-123 33 0,1-1 0,-1 0 0,0 1 0,0-1 0,0 0 0,0 0 0,-1 0 0,1 0 0,0-1 0,0 1 0,-1 0 0,1-1 0,1-2 0,-2 4 0,-1 0 0,0-1 0,0 1 0,0-1 0,0 0 0,0 1 0,0-1 0,0 1 0,0-1 0,0 1 0,0-1 0,0 1 0,0-1 0,-1 1 0,1-1 0,0 1 0,0 0 0,0-1 0,-1 1 0,1-1 0,0 1 0,0-1 0,-1 1 0,1 0 0,-1-1 0,1 1 0,0 0 0,-1-1 0,1 1 0,-1 0 0,1-1 0,0 1 0,-1 0 0,-8-5 0,1 1 0,-1 1 0,0 0 0,-17-4 0,-302-51 0,-11 26 0,301 29 0,-1139-52-473,2 52 0,866 21 631,222-11 148,-98-5 0,15-1-130,66 7-176,-124 24 0,-102 40 0,245-57 0,54-10 0,1 0 0,-50 17 0,79-21 0,-1-1 0,1 1 0,-1-1 0,0 1 0,1-1 0,-1 1 0,1 0 0,-1 0 0,1 0 0,0 0 0,-1 0 0,1 0 0,0 0 0,0 0 0,0 1 0,-1-1 0,1 0 0,1 1 0,-1-1 0,0 1 0,-1 1 0,2-2 0,1 1 0,-1-1 0,0 0 0,0 0 0,1 1 0,-1-1 0,0 0 0,1 0 0,-1 0 0,1 1 0,0-1 0,-1 0 0,1 0 0,0 0 0,0 0 0,-1 0 0,1 0 0,0 0 0,0-1 0,0 1 0,2 1 0,8 5 0,0 0 0,1 0 0,0-1 0,16 6 0,102 35 0,166 38 0,144 8 0,-320-75 0,0-5 0,239-5 0,-336-11 0,-50-4 0,-347-33 0,-7 25 0,368 15 0,-421-1 0,409-1 0,24 1 0,5-1 0,46-5 0,670-4 2,-470 13-107,549-2-409,-787 0 514,149-6 0,-137 3 0,-1 0 0,0-2 0,0 0 0,34-13 0,-55 17 4,0 1 1,0-1 0,-1 1-1,1-1 1,-1 0-1,1 0 1,0 0 0,-1 0-1,0 0 1,1 0-1,-1 0 1,0 0 0,1-1-1,-1 1 1,0 0-1,0-1 1,0 1 0,0-1-1,0 1 1,1-4-1,-2 4 7,0-1 0,0 1-1,0-1 1,-1 1-1,1 0 1,0-1 0,-1 1-1,1 0 1,-1-1-1,1 1 1,-1 0 0,1-1-1,-1 1 1,0 0-1,0 0 1,0 0 0,0 0-1,0 0 1,-2-2 0,-4-3 40,-1 0 0,0 0 1,-1 1-1,1 0 1,-19-8-1,-31-7-51,0 1 0,-120-19 0,-131 1 0,123 18 0,-567-23 0,692 43 0,51 0 0,15 2 0,38 8 0,58 6 0,-71-12 0,1014 101-519,16-79 0,-512-31 1267,-808 28-510,-23 23-186,187-30-52,-31 6 0,1 5 0,-196 72 0,-206 111 0,524-209 0,0-1 0,0 1 0,0 0 0,0 0 0,0 0 0,1 1 0,-1-1 0,1 1 0,-5 4 0,8-6 0,0-1 0,-1 1 0,1 0 0,-1-1 0,1 1 0,0 0 0,0 0 0,-1-1 0,1 1 0,0 0 0,0 0 0,0-1 0,0 1 0,0 0 0,0 0 0,0-1 0,0 1 0,0 0 0,0 0 0,0 0 0,1 0 0,0 1 0,0 0 0,0 0 0,1 0 0,-1 0 0,0 0 0,1-1 0,-1 1 0,1 0 0,0-1 0,2 3 0,13 6 0,0 0 0,0-1 0,1-1 0,0 0 0,32 8 0,-36-12 0,133 39 0,2-6 0,224 26 0,317-22 0,-531-42 0,184-26 0,-239 12 0,0-5 0,172-56 0,-252 69 0,-1-2 0,42-22 0,-64 30 0,1 0 0,-1 0 0,1 0 0,-1 0 0,1 0 0,-1 0 0,0 0 0,0 0 0,0 0 0,0-1 0,0 1 0,0-1 0,0 1 0,1-3 0,-2 3 0,0 0 0,0 0 0,-1 0 0,1 0 0,0 0 0,-1 1 0,1-1 0,0 0 0,-1 0 0,1 0 0,-1 0 0,1 0 0,-1 1 0,0-1 0,1 0 0,-1 1 0,0-1 0,0 0 0,1 1 0,-1-1 0,0 1 0,0-1 0,0 1 0,0-1 0,0 1 0,1 0 0,-1 0 0,0-1 0,0 1 0,-2 0 0,-24-8 0,0 2 0,0 0 0,-47-2 0,42 4 0,-953-116 0,456 54 0,-41 12 0,550 55 0,46 5 0,-10-2 0,150 39 0,217 43 0,-134-62 0,-228-23 0,-12 0 0,-17-2 0,-21-2 0,-189-21-57,-1006-82-780,-166 92 837,1362 14 0,10 0 0,0 0 0,-1 1 0,-19 4 0,37-5 7,-1 1 1,1-1-1,-1 0 0,1 1 1,-1-1-1,1 1 0,0-1 1,-1 1-1,1 0 1,0-1-1,-1 1 0,1 0 1,0 0-1,0 0 0,0 0 1,-1 0-1,1 0 0,-1 3 1,2-3 6,-1 0 1,1 0 0,0 0-1,0 0 1,0 0 0,0 0-1,0 0 1,0 0-1,0 0 1,0 0 0,0 0-1,0 0 1,1 0 0,-1 0-1,0 0 1,1 0 0,-1 0-1,1 0 1,-1 0-1,2 1 1,2 4 49,1-1 0,0 1 0,0-1 0,1 0-1,0 0 1,6 4 0,1-1-64,1-1 0,-1 0 0,19 6 0,24 12 0,-83-20 0,-470-10 0,740 4 226,306 6-1817,-457 0-5235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16:04:47.3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3" name="Google Shape;6723;g12948bcd1fb_0_22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4" name="Google Shape;6724;g12948bcd1fb_0_22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g13e437834e8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7" name="Google Shape;4877;g13e437834e8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2" name="Google Shape;2612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83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45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54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g13e437834e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3" name="Google Shape;3143;g13e437834e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1_1_1_2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9" r:id="rId4"/>
    <p:sldLayoutId id="2147483667" r:id="rId5"/>
    <p:sldLayoutId id="2147483684" r:id="rId6"/>
    <p:sldLayoutId id="2147483693" r:id="rId7"/>
    <p:sldLayoutId id="2147483696" r:id="rId8"/>
    <p:sldLayoutId id="2147483697" r:id="rId9"/>
    <p:sldLayoutId id="2147483698" r:id="rId10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jashadalja.github.io/myportfolio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image" Target="../media/image140.png"/><Relationship Id="rId5" Type="http://schemas.openxmlformats.org/officeDocument/2006/relationships/customXml" Target="../ink/ink3.xml"/><Relationship Id="rId15" Type="http://schemas.openxmlformats.org/officeDocument/2006/relationships/image" Target="../media/image110.png"/><Relationship Id="rId10" Type="http://schemas.openxmlformats.org/officeDocument/2006/relationships/customXml" Target="../ink/ink5.xml"/><Relationship Id="rId4" Type="http://schemas.openxmlformats.org/officeDocument/2006/relationships/slide" Target="slide3.xml"/><Relationship Id="rId9" Type="http://schemas.openxmlformats.org/officeDocument/2006/relationships/image" Target="../media/image13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ashadalja.github.io/myportfol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slide" Target="slide3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slide" Target="slide3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9"/>
          <p:cNvSpPr txBox="1">
            <a:spLocks noGrp="1"/>
          </p:cNvSpPr>
          <p:nvPr>
            <p:ph type="ctrTitle"/>
          </p:nvPr>
        </p:nvSpPr>
        <p:spPr>
          <a:xfrm>
            <a:off x="331837" y="1132700"/>
            <a:ext cx="5285011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/>
              <a:t> </a:t>
            </a:r>
            <a:r>
              <a:rPr lang="en" sz="5050" b="1" dirty="0">
                <a:solidFill>
                  <a:schemeClr val="bg2">
                    <a:lumMod val="75000"/>
                  </a:schemeClr>
                </a:solidFill>
              </a:rPr>
              <a:t>Project Title :</a:t>
            </a:r>
            <a:br>
              <a:rPr lang="en" sz="5050" dirty="0">
                <a:solidFill>
                  <a:schemeClr val="bg2">
                    <a:lumMod val="75000"/>
                  </a:schemeClr>
                </a:solidFill>
              </a:rPr>
            </a:br>
            <a:endParaRPr sz="5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94" name="Google Shape;2594;p59"/>
          <p:cNvSpPr txBox="1">
            <a:spLocks noGrp="1"/>
          </p:cNvSpPr>
          <p:nvPr>
            <p:ph type="subTitle" idx="1"/>
          </p:nvPr>
        </p:nvSpPr>
        <p:spPr>
          <a:xfrm>
            <a:off x="899560" y="2467043"/>
            <a:ext cx="6777245" cy="154375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/>
              <a:t>Smart Cleanup Assistant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IN" sz="1600" b="1" dirty="0"/>
              <a:t>Elevate Your Workspace</a:t>
            </a:r>
            <a:endParaRPr lang="en-US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/>
          </a:p>
        </p:txBody>
      </p:sp>
      <p:sp>
        <p:nvSpPr>
          <p:cNvPr id="2595" name="Google Shape;2595;p59"/>
          <p:cNvSpPr/>
          <p:nvPr/>
        </p:nvSpPr>
        <p:spPr>
          <a:xfrm>
            <a:off x="250976" y="229460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96" name="Google Shape;2596;p59"/>
          <p:cNvCxnSpPr>
            <a:cxnSpLocks/>
          </p:cNvCxnSpPr>
          <p:nvPr/>
        </p:nvCxnSpPr>
        <p:spPr>
          <a:xfrm>
            <a:off x="1185324" y="1962894"/>
            <a:ext cx="370376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BB6B64B-FD90-4584-A35A-F9CC20AF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98075" cy="248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63"/>
          <p:cNvSpPr txBox="1">
            <a:spLocks noGrp="1"/>
          </p:cNvSpPr>
          <p:nvPr>
            <p:ph type="title"/>
          </p:nvPr>
        </p:nvSpPr>
        <p:spPr>
          <a:xfrm>
            <a:off x="817637" y="1087913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Future Scope :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89" name="Google Shape;2689;p63"/>
          <p:cNvSpPr txBox="1">
            <a:spLocks noGrp="1"/>
          </p:cNvSpPr>
          <p:nvPr>
            <p:ph type="subTitle" idx="1"/>
          </p:nvPr>
        </p:nvSpPr>
        <p:spPr>
          <a:xfrm>
            <a:off x="817637" y="1823252"/>
            <a:ext cx="4392764" cy="2682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92D050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600" b="1" dirty="0"/>
              <a:t>We can implementing machine learning algorithms to enhance the tool's ability to automatically identify and categorize files for cleanup</a:t>
            </a:r>
          </a:p>
          <a:p>
            <a:pPr marL="285750" lvl="0" indent="-285750">
              <a:buClr>
                <a:srgbClr val="92D050"/>
              </a:buClr>
              <a:buSzPct val="180000"/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lvl="0" indent="-285750">
              <a:buClr>
                <a:srgbClr val="92D050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600" b="1" dirty="0"/>
              <a:t>We can integrating with cloud storage services to provide users with the option to offload and manage files stored in the cloud</a:t>
            </a:r>
            <a:endParaRPr sz="1600" b="1" dirty="0"/>
          </a:p>
        </p:txBody>
      </p:sp>
      <p:pic>
        <p:nvPicPr>
          <p:cNvPr id="2690" name="Google Shape;26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91" name="Google Shape;2691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78BB8B-3D76-68B6-30C1-722C1B806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98561" cy="249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" name="Google Shape;6727;p118"/>
          <p:cNvSpPr txBox="1">
            <a:spLocks noGrp="1"/>
          </p:cNvSpPr>
          <p:nvPr>
            <p:ph type="subTitle" idx="1"/>
          </p:nvPr>
        </p:nvSpPr>
        <p:spPr>
          <a:xfrm>
            <a:off x="3489649" y="4099943"/>
            <a:ext cx="4575950" cy="27997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dirty="0"/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" dirty="0"/>
          </a:p>
        </p:txBody>
      </p:sp>
      <p:sp>
        <p:nvSpPr>
          <p:cNvPr id="6728" name="Google Shape;6728;p118"/>
          <p:cNvSpPr txBox="1">
            <a:spLocks noGrp="1"/>
          </p:cNvSpPr>
          <p:nvPr>
            <p:ph type="title"/>
          </p:nvPr>
        </p:nvSpPr>
        <p:spPr>
          <a:xfrm>
            <a:off x="2585588" y="1074105"/>
            <a:ext cx="4272824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75000"/>
                  </a:schemeClr>
                </a:solidFill>
              </a:rPr>
              <a:t>THANK YOU!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29" name="Google Shape;6729;p118"/>
          <p:cNvSpPr txBox="1"/>
          <p:nvPr/>
        </p:nvSpPr>
        <p:spPr>
          <a:xfrm>
            <a:off x="846209" y="4383949"/>
            <a:ext cx="38565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Please keep this slide for attribution</a:t>
            </a:r>
            <a:endParaRPr sz="11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6744" name="Google Shape;6744;p118"/>
          <p:cNvGrpSpPr/>
          <p:nvPr/>
        </p:nvGrpSpPr>
        <p:grpSpPr>
          <a:xfrm rot="-5400000">
            <a:off x="3863620" y="2698427"/>
            <a:ext cx="282109" cy="284718"/>
            <a:chOff x="431393" y="3302025"/>
            <a:chExt cx="215482" cy="217475"/>
          </a:xfrm>
        </p:grpSpPr>
        <p:sp>
          <p:nvSpPr>
            <p:cNvPr id="6745" name="Google Shape;6745;p118"/>
            <p:cNvSpPr/>
            <p:nvPr/>
          </p:nvSpPr>
          <p:spPr>
            <a:xfrm>
              <a:off x="431393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1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7" name="Google Shape;6747;p118"/>
          <p:cNvGrpSpPr/>
          <p:nvPr/>
        </p:nvGrpSpPr>
        <p:grpSpPr>
          <a:xfrm>
            <a:off x="6927308" y="2107771"/>
            <a:ext cx="793256" cy="182899"/>
            <a:chOff x="2685575" y="2835950"/>
            <a:chExt cx="433000" cy="99825"/>
          </a:xfrm>
        </p:grpSpPr>
        <p:sp>
          <p:nvSpPr>
            <p:cNvPr id="6748" name="Google Shape;6748;p1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1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1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1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2" name="Google Shape;6752;p11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6753" name="Google Shape;6753;p1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1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1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1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1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1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1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1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1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1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1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1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1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1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1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1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9" name="Google Shape;6769;p11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0" name="Google Shape;6770;p118"/>
          <p:cNvSpPr/>
          <p:nvPr/>
        </p:nvSpPr>
        <p:spPr>
          <a:xfrm>
            <a:off x="5168143" y="337738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71" name="Google Shape;6771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2" name="Google Shape;6772;p118"/>
          <p:cNvCxnSpPr>
            <a:cxnSpLocks/>
          </p:cNvCxnSpPr>
          <p:nvPr/>
        </p:nvCxnSpPr>
        <p:spPr>
          <a:xfrm flipV="1">
            <a:off x="2476809" y="1971983"/>
            <a:ext cx="4190381" cy="1488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3" name="Google Shape;6773;p11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4" name="Google Shape;6774;p11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5" name="Google Shape;6775;p118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6" name="Google Shape;6776;p11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7" name="Google Shape;6777;p11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93703E-0C59-2411-B1D5-0F776D003A8C}"/>
                  </a:ext>
                </a:extLst>
              </p14:cNvPr>
              <p14:cNvContentPartPr/>
              <p14:nvPr/>
            </p14:nvContentPartPr>
            <p14:xfrm>
              <a:off x="2108752" y="204238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93703E-0C59-2411-B1D5-0F776D003A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5752" y="197974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7477E79-1642-EE05-824E-D0F51E4BE7C2}"/>
              </a:ext>
            </a:extLst>
          </p:cNvPr>
          <p:cNvSpPr txBox="1"/>
          <p:nvPr/>
        </p:nvSpPr>
        <p:spPr>
          <a:xfrm>
            <a:off x="3555474" y="4614987"/>
            <a:ext cx="2340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j</a:t>
            </a:r>
            <a:r>
              <a:rPr lang="en" dirty="0">
                <a:solidFill>
                  <a:schemeClr val="accent6"/>
                </a:solidFill>
              </a:rPr>
              <a:t>ashadalja12@gmail.com</a:t>
            </a:r>
          </a:p>
          <a:p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505908-C71A-B760-00BF-3560E820D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98561" cy="24995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0E84F8A-7BBC-B64F-2243-531BE5AED0FA}"/>
              </a:ext>
            </a:extLst>
          </p:cNvPr>
          <p:cNvGrpSpPr/>
          <p:nvPr/>
        </p:nvGrpSpPr>
        <p:grpSpPr>
          <a:xfrm>
            <a:off x="739870" y="3707385"/>
            <a:ext cx="3195720" cy="885960"/>
            <a:chOff x="739870" y="3707385"/>
            <a:chExt cx="3195720" cy="88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F7A68C4-6724-3F98-568C-C65B479BA63B}"/>
                    </a:ext>
                  </a:extLst>
                </p14:cNvPr>
                <p14:cNvContentPartPr/>
                <p14:nvPr/>
              </p14:nvContentPartPr>
              <p14:xfrm>
                <a:off x="739870" y="3707385"/>
                <a:ext cx="1043280" cy="318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F7A68C4-6724-3F98-568C-C65B479BA6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7230" y="3644745"/>
                  <a:ext cx="11689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D63CE5-2C8C-D0F0-6616-21524AF8603B}"/>
                    </a:ext>
                  </a:extLst>
                </p14:cNvPr>
                <p14:cNvContentPartPr/>
                <p14:nvPr/>
              </p14:nvContentPartPr>
              <p14:xfrm>
                <a:off x="846430" y="3782625"/>
                <a:ext cx="634680" cy="90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D63CE5-2C8C-D0F0-6616-21524AF860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430" y="3719985"/>
                  <a:ext cx="760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5BBB30-5CAE-2E57-9098-D8252CEB2EC2}"/>
                    </a:ext>
                  </a:extLst>
                </p14:cNvPr>
                <p14:cNvContentPartPr/>
                <p14:nvPr/>
              </p14:nvContentPartPr>
              <p14:xfrm>
                <a:off x="940750" y="3759585"/>
                <a:ext cx="2994840" cy="833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5BBB30-5CAE-2E57-9098-D8252CEB2E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8110" y="3696585"/>
                  <a:ext cx="3120480" cy="9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46780B-690B-6FFD-F81D-0780BDB03919}"/>
                  </a:ext>
                </a:extLst>
              </p14:cNvPr>
              <p14:cNvContentPartPr/>
              <p14:nvPr/>
            </p14:nvContentPartPr>
            <p14:xfrm>
              <a:off x="2536630" y="146746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46780B-690B-6FFD-F81D-0780BDB039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3990" y="140446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Google Shape;2629;p61">
            <a:extLst>
              <a:ext uri="{FF2B5EF4-FFF2-40B4-BE49-F238E27FC236}">
                <a16:creationId xmlns:a16="http://schemas.microsoft.com/office/drawing/2014/main" id="{E45B2F87-E5D1-3560-354D-C7701E684CD0}"/>
              </a:ext>
            </a:extLst>
          </p:cNvPr>
          <p:cNvSpPr txBox="1">
            <a:spLocks/>
          </p:cNvSpPr>
          <p:nvPr/>
        </p:nvSpPr>
        <p:spPr>
          <a:xfrm>
            <a:off x="3418588" y="4403749"/>
            <a:ext cx="4054628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1100" b="1" dirty="0"/>
              <a:t>    Contact Me On -&gt; </a:t>
            </a:r>
            <a:r>
              <a:rPr lang="en-IN" sz="1100" b="1" dirty="0">
                <a:hlinkClick r:id="rId16"/>
              </a:rPr>
              <a:t>JASH ADALJA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1000" fill="hold"/>
                                        <p:tgtEl>
                                          <p:spTgt spid="67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9" name="Google Shape;4879;p113"/>
          <p:cNvSpPr txBox="1">
            <a:spLocks noGrp="1"/>
          </p:cNvSpPr>
          <p:nvPr>
            <p:ph type="title"/>
          </p:nvPr>
        </p:nvSpPr>
        <p:spPr>
          <a:xfrm>
            <a:off x="1050780" y="523342"/>
            <a:ext cx="7713000" cy="68638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Prepared By</a:t>
            </a:r>
            <a:endParaRPr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82" name="Google Shape;4882;p113"/>
          <p:cNvSpPr txBox="1">
            <a:spLocks noGrp="1"/>
          </p:cNvSpPr>
          <p:nvPr>
            <p:ph type="subTitle" idx="3"/>
          </p:nvPr>
        </p:nvSpPr>
        <p:spPr>
          <a:xfrm>
            <a:off x="2439209" y="1432734"/>
            <a:ext cx="3239152" cy="562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Jash Naineshkumar Adalja</a:t>
            </a:r>
            <a:endParaRPr b="1" dirty="0"/>
          </a:p>
        </p:txBody>
      </p:sp>
      <p:sp>
        <p:nvSpPr>
          <p:cNvPr id="4883" name="Google Shape;4883;p113"/>
          <p:cNvSpPr txBox="1">
            <a:spLocks noGrp="1"/>
          </p:cNvSpPr>
          <p:nvPr>
            <p:ph type="subTitle" idx="4"/>
          </p:nvPr>
        </p:nvSpPr>
        <p:spPr>
          <a:xfrm>
            <a:off x="2439204" y="1888295"/>
            <a:ext cx="3812061" cy="1233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Enrollment No  –&gt; 22002171310002</a:t>
            </a:r>
          </a:p>
          <a:p>
            <a:pPr marL="0" lvl="0" indent="0"/>
            <a:r>
              <a:rPr lang="en-US" dirty="0"/>
              <a:t>Branch                –&gt;  Computer Science Technology</a:t>
            </a:r>
          </a:p>
          <a:p>
            <a:pPr marL="0" lvl="0" indent="0"/>
            <a:r>
              <a:rPr lang="en-US" dirty="0"/>
              <a:t>Batch                  –&gt; C4</a:t>
            </a:r>
          </a:p>
          <a:p>
            <a:pPr marL="0" lvl="0" indent="0"/>
            <a:r>
              <a:rPr lang="en-US" dirty="0"/>
              <a:t>Roll No               –&gt;126</a:t>
            </a:r>
          </a:p>
          <a:p>
            <a:pPr marL="0" lvl="0" indent="0"/>
            <a:r>
              <a:rPr lang="en-US" dirty="0"/>
              <a:t>Website             –&gt;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JASH ADALJA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884" name="Google Shape;4884;p113"/>
          <p:cNvPicPr preferRelativeResize="0"/>
          <p:nvPr/>
        </p:nvPicPr>
        <p:blipFill>
          <a:blip r:embed="rId4"/>
          <a:srcRect t="16102" b="16102"/>
          <a:stretch/>
        </p:blipFill>
        <p:spPr>
          <a:xfrm>
            <a:off x="1185180" y="1619165"/>
            <a:ext cx="1107300" cy="108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4886" name="Google Shape;4886;p113"/>
          <p:cNvGrpSpPr/>
          <p:nvPr/>
        </p:nvGrpSpPr>
        <p:grpSpPr>
          <a:xfrm>
            <a:off x="3884737" y="753406"/>
            <a:ext cx="793256" cy="182899"/>
            <a:chOff x="2685575" y="2835950"/>
            <a:chExt cx="433000" cy="99825"/>
          </a:xfrm>
        </p:grpSpPr>
        <p:sp>
          <p:nvSpPr>
            <p:cNvPr id="4887" name="Google Shape;4887;p11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1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11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11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1" name="Google Shape;4891;p113"/>
          <p:cNvGrpSpPr/>
          <p:nvPr/>
        </p:nvGrpSpPr>
        <p:grpSpPr>
          <a:xfrm>
            <a:off x="5408739" y="-838628"/>
            <a:ext cx="2019176" cy="2019176"/>
            <a:chOff x="1943325" y="-220375"/>
            <a:chExt cx="1298672" cy="1298672"/>
          </a:xfrm>
        </p:grpSpPr>
        <p:sp>
          <p:nvSpPr>
            <p:cNvPr id="4892" name="Google Shape;4892;p11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1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1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1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1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1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1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1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1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1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1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1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1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1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1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1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1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1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1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1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1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1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1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1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1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1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1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1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1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1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1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1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1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1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1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1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1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1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1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1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1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1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1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1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1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1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1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1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0" name="Google Shape;4940;p11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1" name="Google Shape;4941;p11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2" name="Google Shape;4942;p113">
            <a:hlinkClick r:id="rId5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3" name="Google Shape;4943;p11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4" name="Google Shape;4944;p11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34BF36-8AA7-B9A6-5D77-310E1B712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98561" cy="249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48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61"/>
          <p:cNvSpPr/>
          <p:nvPr/>
        </p:nvSpPr>
        <p:spPr>
          <a:xfrm>
            <a:off x="4864758" y="24932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1"/>
          <p:cNvSpPr/>
          <p:nvPr/>
        </p:nvSpPr>
        <p:spPr>
          <a:xfrm>
            <a:off x="1000458" y="242524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1"/>
          <p:cNvSpPr/>
          <p:nvPr/>
        </p:nvSpPr>
        <p:spPr>
          <a:xfrm>
            <a:off x="4864758" y="143638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61"/>
          <p:cNvSpPr/>
          <p:nvPr/>
        </p:nvSpPr>
        <p:spPr>
          <a:xfrm>
            <a:off x="1002548" y="143638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1"/>
          <p:cNvSpPr txBox="1">
            <a:spLocks noGrp="1"/>
          </p:cNvSpPr>
          <p:nvPr>
            <p:ph type="title" idx="21"/>
          </p:nvPr>
        </p:nvSpPr>
        <p:spPr>
          <a:xfrm>
            <a:off x="999958" y="434716"/>
            <a:ext cx="7713000" cy="69542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Project Outline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21" name="Google Shape;2621;p61"/>
          <p:cNvSpPr txBox="1">
            <a:spLocks noGrp="1"/>
          </p:cNvSpPr>
          <p:nvPr>
            <p:ph type="title"/>
          </p:nvPr>
        </p:nvSpPr>
        <p:spPr>
          <a:xfrm>
            <a:off x="869456" y="13518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2" name="Google Shape;2622;p61"/>
          <p:cNvSpPr txBox="1">
            <a:spLocks noGrp="1"/>
          </p:cNvSpPr>
          <p:nvPr>
            <p:ph type="subTitle" idx="1"/>
          </p:nvPr>
        </p:nvSpPr>
        <p:spPr>
          <a:xfrm>
            <a:off x="1639625" y="1389504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Introduction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623" name="Google Shape;2623;p61"/>
          <p:cNvSpPr txBox="1">
            <a:spLocks noGrp="1"/>
          </p:cNvSpPr>
          <p:nvPr>
            <p:ph type="subTitle" idx="2"/>
          </p:nvPr>
        </p:nvSpPr>
        <p:spPr>
          <a:xfrm>
            <a:off x="1639675" y="1707911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brief overview of project</a:t>
            </a:r>
            <a:endParaRPr dirty="0"/>
          </a:p>
        </p:txBody>
      </p:sp>
      <p:sp>
        <p:nvSpPr>
          <p:cNvPr id="2624" name="Google Shape;2624;p61"/>
          <p:cNvSpPr txBox="1">
            <a:spLocks noGrp="1"/>
          </p:cNvSpPr>
          <p:nvPr>
            <p:ph type="title" idx="3"/>
          </p:nvPr>
        </p:nvSpPr>
        <p:spPr>
          <a:xfrm>
            <a:off x="866866" y="2350081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7" name="Google Shape;2627;p61"/>
          <p:cNvSpPr txBox="1">
            <a:spLocks noGrp="1"/>
          </p:cNvSpPr>
          <p:nvPr>
            <p:ph type="title" idx="6"/>
          </p:nvPr>
        </p:nvSpPr>
        <p:spPr>
          <a:xfrm>
            <a:off x="4736472" y="136408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8" name="Google Shape;2628;p61"/>
          <p:cNvSpPr txBox="1">
            <a:spLocks noGrp="1"/>
          </p:cNvSpPr>
          <p:nvPr>
            <p:ph type="subTitle" idx="7"/>
          </p:nvPr>
        </p:nvSpPr>
        <p:spPr>
          <a:xfrm>
            <a:off x="1646841" y="249329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Functionality</a:t>
            </a:r>
            <a:endParaRPr b="1" dirty="0"/>
          </a:p>
        </p:txBody>
      </p:sp>
      <p:sp>
        <p:nvSpPr>
          <p:cNvPr id="2629" name="Google Shape;2629;p61"/>
          <p:cNvSpPr txBox="1">
            <a:spLocks noGrp="1"/>
          </p:cNvSpPr>
          <p:nvPr>
            <p:ph type="subTitle" idx="8"/>
          </p:nvPr>
        </p:nvSpPr>
        <p:spPr>
          <a:xfrm>
            <a:off x="1689067" y="2864027"/>
            <a:ext cx="2558945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described the key functionalities of project </a:t>
            </a:r>
          </a:p>
        </p:txBody>
      </p:sp>
      <p:sp>
        <p:nvSpPr>
          <p:cNvPr id="2630" name="Google Shape;2630;p61"/>
          <p:cNvSpPr txBox="1">
            <a:spLocks noGrp="1"/>
          </p:cNvSpPr>
          <p:nvPr>
            <p:ph type="title" idx="9"/>
          </p:nvPr>
        </p:nvSpPr>
        <p:spPr>
          <a:xfrm>
            <a:off x="4743866" y="2408747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31" name="Google Shape;2631;p61"/>
          <p:cNvSpPr txBox="1">
            <a:spLocks noGrp="1"/>
          </p:cNvSpPr>
          <p:nvPr>
            <p:ph type="subTitle" idx="13"/>
          </p:nvPr>
        </p:nvSpPr>
        <p:spPr>
          <a:xfrm>
            <a:off x="5529412" y="142246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Merits And Demerits</a:t>
            </a:r>
            <a:endParaRPr b="1" dirty="0"/>
          </a:p>
        </p:txBody>
      </p:sp>
      <p:sp>
        <p:nvSpPr>
          <p:cNvPr id="2632" name="Google Shape;2632;p61"/>
          <p:cNvSpPr txBox="1">
            <a:spLocks noGrp="1"/>
          </p:cNvSpPr>
          <p:nvPr>
            <p:ph type="subTitle" idx="14"/>
          </p:nvPr>
        </p:nvSpPr>
        <p:spPr>
          <a:xfrm>
            <a:off x="5529413" y="1744104"/>
            <a:ext cx="23493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discuss the advantages and disadvantages of project</a:t>
            </a:r>
            <a:endParaRPr dirty="0"/>
          </a:p>
        </p:txBody>
      </p:sp>
      <p:sp>
        <p:nvSpPr>
          <p:cNvPr id="2634" name="Google Shape;2634;p61"/>
          <p:cNvSpPr txBox="1">
            <a:spLocks noGrp="1"/>
          </p:cNvSpPr>
          <p:nvPr>
            <p:ph type="subTitle" idx="16"/>
          </p:nvPr>
        </p:nvSpPr>
        <p:spPr>
          <a:xfrm>
            <a:off x="5565566" y="2449981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Future Scope</a:t>
            </a:r>
            <a:endParaRPr b="1" dirty="0"/>
          </a:p>
        </p:txBody>
      </p:sp>
      <p:sp>
        <p:nvSpPr>
          <p:cNvPr id="2635" name="Google Shape;2635;p61"/>
          <p:cNvSpPr txBox="1">
            <a:spLocks noGrp="1"/>
          </p:cNvSpPr>
          <p:nvPr>
            <p:ph type="subTitle" idx="17"/>
          </p:nvPr>
        </p:nvSpPr>
        <p:spPr>
          <a:xfrm>
            <a:off x="5599174" y="2845815"/>
            <a:ext cx="2349300" cy="68624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outline potential future enhancements or extensions of project</a:t>
            </a:r>
            <a:endParaRPr dirty="0"/>
          </a:p>
        </p:txBody>
      </p:sp>
      <p:grpSp>
        <p:nvGrpSpPr>
          <p:cNvPr id="2639" name="Google Shape;2639;p61"/>
          <p:cNvGrpSpPr/>
          <p:nvPr/>
        </p:nvGrpSpPr>
        <p:grpSpPr>
          <a:xfrm>
            <a:off x="7482085" y="698961"/>
            <a:ext cx="793256" cy="182899"/>
            <a:chOff x="2685575" y="2835950"/>
            <a:chExt cx="433000" cy="99825"/>
          </a:xfrm>
        </p:grpSpPr>
        <p:sp>
          <p:nvSpPr>
            <p:cNvPr id="2640" name="Google Shape;2640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4" name="Google Shape;2644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6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6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02FBB-8757-4681-49AC-BB7F4023F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97"/>
            <a:ext cx="1298561" cy="249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494826" y="110220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2">
                    <a:lumMod val="75000"/>
                  </a:schemeClr>
                </a:solidFill>
              </a:rPr>
              <a:t>INTRODUCTION :</a:t>
            </a:r>
            <a:endParaRPr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0" name="Google Shape;2750;p64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1" name="Google Shape;2751;p64"/>
          <p:cNvGrpSpPr/>
          <p:nvPr/>
        </p:nvGrpSpPr>
        <p:grpSpPr>
          <a:xfrm flipH="1">
            <a:off x="7320344" y="3988633"/>
            <a:ext cx="793256" cy="182899"/>
            <a:chOff x="2685575" y="2835950"/>
            <a:chExt cx="433000" cy="99825"/>
          </a:xfrm>
        </p:grpSpPr>
        <p:sp>
          <p:nvSpPr>
            <p:cNvPr id="2752" name="Google Shape;2752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B86F04-AD27-FCE2-EDB3-04CF168AB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" y="7597"/>
            <a:ext cx="1298561" cy="249958"/>
          </a:xfrm>
          <a:prstGeom prst="rect">
            <a:avLst/>
          </a:prstGeom>
        </p:spPr>
      </p:pic>
      <p:sp>
        <p:nvSpPr>
          <p:cNvPr id="5" name="Google Shape;3063;p75">
            <a:extLst>
              <a:ext uri="{FF2B5EF4-FFF2-40B4-BE49-F238E27FC236}">
                <a16:creationId xmlns:a16="http://schemas.microsoft.com/office/drawing/2014/main" id="{97DC3A9C-FA50-F30A-5A31-A738A29825B8}"/>
              </a:ext>
            </a:extLst>
          </p:cNvPr>
          <p:cNvSpPr txBox="1">
            <a:spLocks/>
          </p:cNvSpPr>
          <p:nvPr/>
        </p:nvSpPr>
        <p:spPr>
          <a:xfrm>
            <a:off x="1513440" y="1175535"/>
            <a:ext cx="4081616" cy="353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l"/>
            <a:endParaRPr lang="en-US" b="1" dirty="0"/>
          </a:p>
          <a:p>
            <a:pPr marL="0" indent="0" algn="l"/>
            <a:endParaRPr lang="en-US" b="1" dirty="0"/>
          </a:p>
          <a:p>
            <a:pPr algn="l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b="1" dirty="0"/>
              <a:t>Smart Cleanup Assistant made for PC and laptop users using python.</a:t>
            </a:r>
          </a:p>
          <a:p>
            <a:pPr algn="l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algn="l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b="1" dirty="0"/>
              <a:t>With an intuitive GUI, this Python-based tool offers seamless deletion of duplicate and large files, alongside intelligent file organization, streamlining your digital workspace effortlessly.</a:t>
            </a:r>
          </a:p>
          <a:p>
            <a:pPr algn="l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r>
              <a:rPr lang="en-US" b="1" dirty="0"/>
              <a:t>  </a:t>
            </a:r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0" name="Google Shape;2750;p64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1" name="Google Shape;2751;p64"/>
          <p:cNvGrpSpPr/>
          <p:nvPr/>
        </p:nvGrpSpPr>
        <p:grpSpPr>
          <a:xfrm flipH="1">
            <a:off x="7320344" y="3988633"/>
            <a:ext cx="793256" cy="182899"/>
            <a:chOff x="2685575" y="2835950"/>
            <a:chExt cx="433000" cy="99825"/>
          </a:xfrm>
        </p:grpSpPr>
        <p:sp>
          <p:nvSpPr>
            <p:cNvPr id="2752" name="Google Shape;2752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B86F04-AD27-FCE2-EDB3-04CF168AB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" y="7597"/>
            <a:ext cx="1298561" cy="249958"/>
          </a:xfrm>
          <a:prstGeom prst="rect">
            <a:avLst/>
          </a:prstGeom>
        </p:spPr>
      </p:pic>
      <p:sp>
        <p:nvSpPr>
          <p:cNvPr id="5" name="Google Shape;3063;p75">
            <a:extLst>
              <a:ext uri="{FF2B5EF4-FFF2-40B4-BE49-F238E27FC236}">
                <a16:creationId xmlns:a16="http://schemas.microsoft.com/office/drawing/2014/main" id="{97DC3A9C-FA50-F30A-5A31-A738A29825B8}"/>
              </a:ext>
            </a:extLst>
          </p:cNvPr>
          <p:cNvSpPr txBox="1">
            <a:spLocks/>
          </p:cNvSpPr>
          <p:nvPr/>
        </p:nvSpPr>
        <p:spPr>
          <a:xfrm>
            <a:off x="2373663" y="1698546"/>
            <a:ext cx="4081616" cy="353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l"/>
            <a:endParaRPr lang="en-US" sz="1100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r>
              <a:rPr lang="en-US" b="1" dirty="0"/>
              <a:t>  </a:t>
            </a:r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</p:txBody>
      </p:sp>
      <p:pic>
        <p:nvPicPr>
          <p:cNvPr id="3" name="Picture 2" descr="i0">
            <a:extLst>
              <a:ext uri="{FF2B5EF4-FFF2-40B4-BE49-F238E27FC236}">
                <a16:creationId xmlns:a16="http://schemas.microsoft.com/office/drawing/2014/main" id="{45605693-C187-3665-6432-EC0E1C14C7BD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10310"/>
          <a:stretch/>
        </p:blipFill>
        <p:spPr>
          <a:xfrm>
            <a:off x="450179" y="598279"/>
            <a:ext cx="7904084" cy="397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7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0" name="Google Shape;2750;p64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1" name="Google Shape;2751;p64"/>
          <p:cNvGrpSpPr/>
          <p:nvPr/>
        </p:nvGrpSpPr>
        <p:grpSpPr>
          <a:xfrm flipH="1">
            <a:off x="7320344" y="3988633"/>
            <a:ext cx="793256" cy="182899"/>
            <a:chOff x="2685575" y="2835950"/>
            <a:chExt cx="433000" cy="99825"/>
          </a:xfrm>
        </p:grpSpPr>
        <p:sp>
          <p:nvSpPr>
            <p:cNvPr id="2752" name="Google Shape;2752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B86F04-AD27-FCE2-EDB3-04CF168AB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" y="7597"/>
            <a:ext cx="1298561" cy="249958"/>
          </a:xfrm>
          <a:prstGeom prst="rect">
            <a:avLst/>
          </a:prstGeom>
        </p:spPr>
      </p:pic>
      <p:sp>
        <p:nvSpPr>
          <p:cNvPr id="5" name="Google Shape;3063;p75">
            <a:extLst>
              <a:ext uri="{FF2B5EF4-FFF2-40B4-BE49-F238E27FC236}">
                <a16:creationId xmlns:a16="http://schemas.microsoft.com/office/drawing/2014/main" id="{97DC3A9C-FA50-F30A-5A31-A738A29825B8}"/>
              </a:ext>
            </a:extLst>
          </p:cNvPr>
          <p:cNvSpPr txBox="1">
            <a:spLocks/>
          </p:cNvSpPr>
          <p:nvPr/>
        </p:nvSpPr>
        <p:spPr>
          <a:xfrm>
            <a:off x="2373663" y="1698546"/>
            <a:ext cx="4081616" cy="353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l"/>
            <a:endParaRPr lang="en-US" sz="1100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r>
              <a:rPr lang="en-US" b="1" dirty="0"/>
              <a:t>  </a:t>
            </a:r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05693-C187-3665-6432-EC0E1C14C7BD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/>
          <a:srcRect l="10924" r="11294" b="1967"/>
          <a:stretch/>
        </p:blipFill>
        <p:spPr>
          <a:xfrm>
            <a:off x="435392" y="634306"/>
            <a:ext cx="7897447" cy="38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4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7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0" name="Google Shape;2750;p64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1" name="Google Shape;2751;p64"/>
          <p:cNvGrpSpPr/>
          <p:nvPr/>
        </p:nvGrpSpPr>
        <p:grpSpPr>
          <a:xfrm flipH="1">
            <a:off x="7320344" y="3988633"/>
            <a:ext cx="793256" cy="182899"/>
            <a:chOff x="2685575" y="2835950"/>
            <a:chExt cx="433000" cy="99825"/>
          </a:xfrm>
        </p:grpSpPr>
        <p:sp>
          <p:nvSpPr>
            <p:cNvPr id="2752" name="Google Shape;2752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B86F04-AD27-FCE2-EDB3-04CF168AB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" y="7597"/>
            <a:ext cx="1298561" cy="249958"/>
          </a:xfrm>
          <a:prstGeom prst="rect">
            <a:avLst/>
          </a:prstGeom>
        </p:spPr>
      </p:pic>
      <p:sp>
        <p:nvSpPr>
          <p:cNvPr id="5" name="Google Shape;3063;p75">
            <a:extLst>
              <a:ext uri="{FF2B5EF4-FFF2-40B4-BE49-F238E27FC236}">
                <a16:creationId xmlns:a16="http://schemas.microsoft.com/office/drawing/2014/main" id="{97DC3A9C-FA50-F30A-5A31-A738A29825B8}"/>
              </a:ext>
            </a:extLst>
          </p:cNvPr>
          <p:cNvSpPr txBox="1">
            <a:spLocks/>
          </p:cNvSpPr>
          <p:nvPr/>
        </p:nvSpPr>
        <p:spPr>
          <a:xfrm>
            <a:off x="2373663" y="1698546"/>
            <a:ext cx="4081616" cy="353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l"/>
            <a:endParaRPr lang="en-US" sz="1100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  <a:p>
            <a:pPr marL="139700" indent="0" algn="l">
              <a:buClr>
                <a:schemeClr val="dk2"/>
              </a:buClr>
            </a:pPr>
            <a:r>
              <a:rPr lang="en-US" b="1" dirty="0"/>
              <a:t>  </a:t>
            </a:r>
          </a:p>
          <a:p>
            <a:pPr marL="139700" indent="0" algn="l">
              <a:buClr>
                <a:schemeClr val="dk2"/>
              </a:buClr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05693-C187-3665-6432-EC0E1C14C7BD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/>
          <a:srcRect l="13857" t="5792" r="14122" b="1941"/>
          <a:stretch/>
        </p:blipFill>
        <p:spPr>
          <a:xfrm>
            <a:off x="486697" y="613581"/>
            <a:ext cx="7790257" cy="39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7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" name="Google Shape;3145;p78"/>
          <p:cNvCxnSpPr/>
          <p:nvPr/>
        </p:nvCxnSpPr>
        <p:spPr>
          <a:xfrm>
            <a:off x="4890753" y="2851315"/>
            <a:ext cx="61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6" name="Google Shape;3146;p78"/>
          <p:cNvCxnSpPr/>
          <p:nvPr/>
        </p:nvCxnSpPr>
        <p:spPr>
          <a:xfrm>
            <a:off x="3486946" y="2851140"/>
            <a:ext cx="601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7" name="Google Shape;3147;p78"/>
          <p:cNvCxnSpPr/>
          <p:nvPr/>
        </p:nvCxnSpPr>
        <p:spPr>
          <a:xfrm>
            <a:off x="2075428" y="2851147"/>
            <a:ext cx="601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8" name="Google Shape;3148;p78"/>
          <p:cNvCxnSpPr/>
          <p:nvPr/>
        </p:nvCxnSpPr>
        <p:spPr>
          <a:xfrm>
            <a:off x="6312847" y="2851315"/>
            <a:ext cx="109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49" name="Google Shape;3149;p78"/>
          <p:cNvGrpSpPr/>
          <p:nvPr/>
        </p:nvGrpSpPr>
        <p:grpSpPr>
          <a:xfrm>
            <a:off x="951569" y="1800207"/>
            <a:ext cx="2784603" cy="652798"/>
            <a:chOff x="3449306" y="1451136"/>
            <a:chExt cx="676757" cy="218729"/>
          </a:xfrm>
        </p:grpSpPr>
        <p:cxnSp>
          <p:nvCxnSpPr>
            <p:cNvPr id="3150" name="Google Shape;3150;p78"/>
            <p:cNvCxnSpPr/>
            <p:nvPr/>
          </p:nvCxnSpPr>
          <p:spPr>
            <a:xfrm rot="10800000">
              <a:off x="3626511" y="1596365"/>
              <a:ext cx="0" cy="73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51" name="Google Shape;3151;p78"/>
            <p:cNvSpPr/>
            <p:nvPr/>
          </p:nvSpPr>
          <p:spPr>
            <a:xfrm>
              <a:off x="3449306" y="1451136"/>
              <a:ext cx="676757" cy="1350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i="0" dirty="0">
                  <a:solidFill>
                    <a:schemeClr val="accent2"/>
                  </a:solidFill>
                  <a:effectLst/>
                  <a:latin typeface="Bai Jamjuree"/>
                </a:rPr>
                <a:t>Duplicate File Deletion :</a:t>
              </a:r>
              <a:endParaRPr lang="en-IN" b="1" dirty="0">
                <a:solidFill>
                  <a:schemeClr val="accent2"/>
                </a:solidFill>
                <a:latin typeface="Bai Jamjuree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3152" name="Google Shape;3152;p78"/>
          <p:cNvSpPr/>
          <p:nvPr/>
        </p:nvSpPr>
        <p:spPr>
          <a:xfrm>
            <a:off x="1437294" y="2570940"/>
            <a:ext cx="560400" cy="56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78"/>
          <p:cNvSpPr/>
          <p:nvPr/>
        </p:nvSpPr>
        <p:spPr>
          <a:xfrm>
            <a:off x="2806326" y="2568550"/>
            <a:ext cx="560400" cy="56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</p:txBody>
      </p:sp>
      <p:grpSp>
        <p:nvGrpSpPr>
          <p:cNvPr id="3154" name="Google Shape;3154;p78"/>
          <p:cNvGrpSpPr/>
          <p:nvPr/>
        </p:nvGrpSpPr>
        <p:grpSpPr>
          <a:xfrm>
            <a:off x="2343870" y="3227731"/>
            <a:ext cx="2719535" cy="635298"/>
            <a:chOff x="4100024" y="2048485"/>
            <a:chExt cx="423815" cy="187131"/>
          </a:xfrm>
        </p:grpSpPr>
        <p:cxnSp>
          <p:nvCxnSpPr>
            <p:cNvPr id="3155" name="Google Shape;3155;p78"/>
            <p:cNvCxnSpPr>
              <a:cxnSpLocks/>
            </p:cNvCxnSpPr>
            <p:nvPr/>
          </p:nvCxnSpPr>
          <p:spPr>
            <a:xfrm flipV="1">
              <a:off x="4205729" y="2048485"/>
              <a:ext cx="0" cy="50269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56" name="Google Shape;3156;p78"/>
            <p:cNvSpPr/>
            <p:nvPr/>
          </p:nvSpPr>
          <p:spPr>
            <a:xfrm>
              <a:off x="4100024" y="2103016"/>
              <a:ext cx="423815" cy="1326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i="0" dirty="0">
                  <a:solidFill>
                    <a:schemeClr val="accent2"/>
                  </a:solidFill>
                  <a:effectLst/>
                  <a:latin typeface="Bai Jamjuree"/>
                </a:rPr>
                <a:t>Graphical User Interface</a:t>
              </a:r>
              <a:r>
                <a:rPr lang="en-IN" sz="1600" b="1" dirty="0">
                  <a:solidFill>
                    <a:schemeClr val="accent2"/>
                  </a:solidFill>
                  <a:latin typeface="Bai Jamjuree"/>
                </a:rPr>
                <a:t> </a:t>
              </a:r>
              <a:r>
                <a:rPr lang="en-IN" sz="1800" b="1" i="0" dirty="0">
                  <a:solidFill>
                    <a:schemeClr val="accent2"/>
                  </a:solidFill>
                  <a:effectLst/>
                  <a:latin typeface="Bai Jamjuree"/>
                </a:rPr>
                <a:t>:</a:t>
              </a:r>
              <a:endParaRPr sz="1100" b="1" dirty="0">
                <a:solidFill>
                  <a:schemeClr val="accent2"/>
                </a:solidFill>
                <a:latin typeface="Bai Jamjuree"/>
                <a:ea typeface="Aldrich"/>
                <a:cs typeface="Aldrich"/>
                <a:sym typeface="Aldrich"/>
              </a:endParaRPr>
            </a:p>
          </p:txBody>
        </p:sp>
      </p:grpSp>
      <p:grpSp>
        <p:nvGrpSpPr>
          <p:cNvPr id="3157" name="Google Shape;3157;p78"/>
          <p:cNvGrpSpPr/>
          <p:nvPr/>
        </p:nvGrpSpPr>
        <p:grpSpPr>
          <a:xfrm>
            <a:off x="4547339" y="1788593"/>
            <a:ext cx="2221052" cy="706211"/>
            <a:chOff x="4361294" y="1448764"/>
            <a:chExt cx="567000" cy="236626"/>
          </a:xfrm>
        </p:grpSpPr>
        <p:cxnSp>
          <p:nvCxnSpPr>
            <p:cNvPr id="3158" name="Google Shape;3158;p78"/>
            <p:cNvCxnSpPr/>
            <p:nvPr/>
          </p:nvCxnSpPr>
          <p:spPr>
            <a:xfrm rot="10800000">
              <a:off x="4384100" y="1611590"/>
              <a:ext cx="0" cy="73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59" name="Google Shape;3159;p78"/>
            <p:cNvSpPr/>
            <p:nvPr/>
          </p:nvSpPr>
          <p:spPr>
            <a:xfrm>
              <a:off x="4361294" y="1448764"/>
              <a:ext cx="567000" cy="1350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i="0" dirty="0">
                  <a:solidFill>
                    <a:schemeClr val="accent2"/>
                  </a:solidFill>
                  <a:effectLst/>
                  <a:latin typeface="Bai Jamjuree"/>
                </a:rPr>
                <a:t>Large File Deletion</a:t>
              </a:r>
              <a:r>
                <a:rPr lang="en-IN" b="1" i="0" dirty="0">
                  <a:solidFill>
                    <a:schemeClr val="accent2"/>
                  </a:solidFill>
                  <a:effectLst/>
                  <a:latin typeface="Bai Jamjuree"/>
                </a:rPr>
                <a:t>:</a:t>
              </a:r>
              <a:endParaRPr b="1" dirty="0">
                <a:solidFill>
                  <a:schemeClr val="accent2"/>
                </a:solidFill>
                <a:latin typeface="Bai Jamjuree"/>
              </a:endParaRPr>
            </a:p>
          </p:txBody>
        </p:sp>
      </p:grpSp>
      <p:sp>
        <p:nvSpPr>
          <p:cNvPr id="3160" name="Google Shape;3160;p78"/>
          <p:cNvSpPr/>
          <p:nvPr/>
        </p:nvSpPr>
        <p:spPr>
          <a:xfrm>
            <a:off x="4222357" y="2559409"/>
            <a:ext cx="560400" cy="56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1" name="Google Shape;3161;p78"/>
          <p:cNvSpPr/>
          <p:nvPr/>
        </p:nvSpPr>
        <p:spPr>
          <a:xfrm>
            <a:off x="5627192" y="2571172"/>
            <a:ext cx="560400" cy="56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62" name="Google Shape;3162;p78"/>
          <p:cNvGrpSpPr/>
          <p:nvPr/>
        </p:nvGrpSpPr>
        <p:grpSpPr>
          <a:xfrm>
            <a:off x="5449410" y="3249771"/>
            <a:ext cx="3473607" cy="615829"/>
            <a:chOff x="4591580" y="2029274"/>
            <a:chExt cx="886758" cy="206342"/>
          </a:xfrm>
        </p:grpSpPr>
        <p:cxnSp>
          <p:nvCxnSpPr>
            <p:cNvPr id="3163" name="Google Shape;3163;p78"/>
            <p:cNvCxnSpPr/>
            <p:nvPr/>
          </p:nvCxnSpPr>
          <p:spPr>
            <a:xfrm rot="10800000">
              <a:off x="4707475" y="2029274"/>
              <a:ext cx="0" cy="75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64" name="Google Shape;3164;p78"/>
            <p:cNvSpPr/>
            <p:nvPr/>
          </p:nvSpPr>
          <p:spPr>
            <a:xfrm>
              <a:off x="4591580" y="2103016"/>
              <a:ext cx="886758" cy="1326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i="0" dirty="0">
                  <a:solidFill>
                    <a:schemeClr val="accent2"/>
                  </a:solidFill>
                  <a:effectLst/>
                  <a:latin typeface="Bai Jamjuree"/>
                </a:rPr>
                <a:t>Intelligent File Organization:</a:t>
              </a:r>
              <a:endParaRPr b="1" dirty="0">
                <a:solidFill>
                  <a:schemeClr val="accent2"/>
                </a:solidFill>
                <a:latin typeface="Bai Jamjuree"/>
              </a:endParaRPr>
            </a:p>
          </p:txBody>
        </p:sp>
      </p:grpSp>
      <p:sp>
        <p:nvSpPr>
          <p:cNvPr id="3192" name="Google Shape;3192;p7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3193;p7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78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7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7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78"/>
          <p:cNvSpPr txBox="1"/>
          <p:nvPr/>
        </p:nvSpPr>
        <p:spPr>
          <a:xfrm>
            <a:off x="693554" y="1218746"/>
            <a:ext cx="3229237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Bai Jamjuree"/>
              </a:rPr>
              <a:t>Saves disk space by eliminating redundant copies of files.</a:t>
            </a:r>
            <a:endParaRPr sz="1050" b="1" dirty="0">
              <a:solidFill>
                <a:schemeClr val="accent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98" name="Google Shape;3198;p78"/>
          <p:cNvSpPr txBox="1"/>
          <p:nvPr/>
        </p:nvSpPr>
        <p:spPr>
          <a:xfrm>
            <a:off x="4088746" y="1364471"/>
            <a:ext cx="3302337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Bai Jamjuree"/>
              </a:rPr>
              <a:t>Detects and deletes large files that consume significant storage space</a:t>
            </a:r>
            <a:r>
              <a:rPr lang="en-US" sz="1200" dirty="0"/>
              <a:t>.</a:t>
            </a:r>
          </a:p>
          <a:p>
            <a:br>
              <a:rPr lang="en-US" sz="1100" dirty="0"/>
            </a:br>
            <a:endParaRPr sz="1100" b="1" dirty="0">
              <a:solidFill>
                <a:schemeClr val="bg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99" name="Google Shape;3199;p78"/>
          <p:cNvSpPr txBox="1"/>
          <p:nvPr/>
        </p:nvSpPr>
        <p:spPr>
          <a:xfrm>
            <a:off x="2173625" y="4114384"/>
            <a:ext cx="3228441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Bai Jamjuree"/>
              </a:rPr>
              <a:t>Intuitive interface for easy navigation and user-friendly experience.</a:t>
            </a:r>
          </a:p>
          <a:p>
            <a:br>
              <a:rPr lang="en-US" sz="1200" b="1" dirty="0">
                <a:solidFill>
                  <a:schemeClr val="accent2"/>
                </a:solidFill>
                <a:latin typeface="Bai Jamjuree"/>
              </a:rPr>
            </a:br>
            <a:endParaRPr lang="en-US" sz="1200" b="1" dirty="0">
              <a:solidFill>
                <a:schemeClr val="accent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200" name="Google Shape;3200;p78"/>
          <p:cNvSpPr txBox="1"/>
          <p:nvPr/>
        </p:nvSpPr>
        <p:spPr>
          <a:xfrm>
            <a:off x="5670207" y="3830991"/>
            <a:ext cx="3121753" cy="58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accent2"/>
                </a:solidFill>
                <a:latin typeface="Bai Jamjuree"/>
              </a:rPr>
              <a:t>Automatically organizes files based on predefined file type</a:t>
            </a:r>
            <a:endParaRPr sz="1050" b="1" dirty="0">
              <a:solidFill>
                <a:schemeClr val="accent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201" name="Google Shape;3201;p78"/>
          <p:cNvSpPr/>
          <p:nvPr/>
        </p:nvSpPr>
        <p:spPr>
          <a:xfrm>
            <a:off x="6487090" y="4714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3202;p78"/>
          <p:cNvSpPr txBox="1">
            <a:spLocks noGrp="1"/>
          </p:cNvSpPr>
          <p:nvPr>
            <p:ph type="title"/>
          </p:nvPr>
        </p:nvSpPr>
        <p:spPr>
          <a:xfrm>
            <a:off x="1395894" y="416318"/>
            <a:ext cx="7713000" cy="52355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Functionalities :</a:t>
            </a:r>
            <a:endParaRPr dirty="0"/>
          </a:p>
        </p:txBody>
      </p:sp>
      <p:grpSp>
        <p:nvGrpSpPr>
          <p:cNvPr id="3" name="Google Shape;3165;p78">
            <a:extLst>
              <a:ext uri="{FF2B5EF4-FFF2-40B4-BE49-F238E27FC236}">
                <a16:creationId xmlns:a16="http://schemas.microsoft.com/office/drawing/2014/main" id="{1749440D-03C9-42F6-C6E0-FA1C6A5E9E9E}"/>
              </a:ext>
            </a:extLst>
          </p:cNvPr>
          <p:cNvGrpSpPr/>
          <p:nvPr/>
        </p:nvGrpSpPr>
        <p:grpSpPr>
          <a:xfrm>
            <a:off x="57141" y="4119391"/>
            <a:ext cx="1338753" cy="791980"/>
            <a:chOff x="5267380" y="6024171"/>
            <a:chExt cx="1338753" cy="791980"/>
          </a:xfrm>
        </p:grpSpPr>
        <p:sp>
          <p:nvSpPr>
            <p:cNvPr id="4" name="Google Shape;3166;p78">
              <a:extLst>
                <a:ext uri="{FF2B5EF4-FFF2-40B4-BE49-F238E27FC236}">
                  <a16:creationId xmlns:a16="http://schemas.microsoft.com/office/drawing/2014/main" id="{D1E71BAA-0717-5B0F-5520-D6FCF7125DA1}"/>
                </a:ext>
              </a:extLst>
            </p:cNvPr>
            <p:cNvSpPr/>
            <p:nvPr/>
          </p:nvSpPr>
          <p:spPr>
            <a:xfrm>
              <a:off x="5267380" y="6505584"/>
              <a:ext cx="309925" cy="310567"/>
            </a:xfrm>
            <a:custGeom>
              <a:avLst/>
              <a:gdLst/>
              <a:ahLst/>
              <a:cxnLst/>
              <a:rect l="l" t="t" r="r" b="b"/>
              <a:pathLst>
                <a:path w="11599" h="11623" extrusionOk="0">
                  <a:moveTo>
                    <a:pt x="10908" y="691"/>
                  </a:moveTo>
                  <a:lnTo>
                    <a:pt x="10908" y="7502"/>
                  </a:lnTo>
                  <a:lnTo>
                    <a:pt x="668" y="7502"/>
                  </a:lnTo>
                  <a:lnTo>
                    <a:pt x="668" y="691"/>
                  </a:lnTo>
                  <a:close/>
                  <a:moveTo>
                    <a:pt x="5431" y="8217"/>
                  </a:moveTo>
                  <a:lnTo>
                    <a:pt x="5431" y="9241"/>
                  </a:lnTo>
                  <a:lnTo>
                    <a:pt x="3692" y="9241"/>
                  </a:lnTo>
                  <a:lnTo>
                    <a:pt x="3978" y="8217"/>
                  </a:lnTo>
                  <a:close/>
                  <a:moveTo>
                    <a:pt x="7598" y="8217"/>
                  </a:moveTo>
                  <a:lnTo>
                    <a:pt x="7883" y="9241"/>
                  </a:lnTo>
                  <a:lnTo>
                    <a:pt x="6145" y="9241"/>
                  </a:lnTo>
                  <a:lnTo>
                    <a:pt x="6145" y="8217"/>
                  </a:lnTo>
                  <a:close/>
                  <a:moveTo>
                    <a:pt x="1" y="1"/>
                  </a:moveTo>
                  <a:lnTo>
                    <a:pt x="1" y="8193"/>
                  </a:lnTo>
                  <a:lnTo>
                    <a:pt x="3287" y="8193"/>
                  </a:lnTo>
                  <a:lnTo>
                    <a:pt x="2978" y="9241"/>
                  </a:lnTo>
                  <a:lnTo>
                    <a:pt x="1692" y="9241"/>
                  </a:lnTo>
                  <a:lnTo>
                    <a:pt x="1692" y="9908"/>
                  </a:lnTo>
                  <a:lnTo>
                    <a:pt x="2763" y="9908"/>
                  </a:lnTo>
                  <a:lnTo>
                    <a:pt x="2454" y="10932"/>
                  </a:lnTo>
                  <a:lnTo>
                    <a:pt x="1692" y="10932"/>
                  </a:lnTo>
                  <a:lnTo>
                    <a:pt x="1692" y="11622"/>
                  </a:lnTo>
                  <a:lnTo>
                    <a:pt x="2978" y="11622"/>
                  </a:lnTo>
                  <a:lnTo>
                    <a:pt x="3478" y="9908"/>
                  </a:lnTo>
                  <a:lnTo>
                    <a:pt x="5454" y="9908"/>
                  </a:lnTo>
                  <a:lnTo>
                    <a:pt x="5454" y="10932"/>
                  </a:lnTo>
                  <a:lnTo>
                    <a:pt x="4764" y="10932"/>
                  </a:lnTo>
                  <a:lnTo>
                    <a:pt x="4764" y="11622"/>
                  </a:lnTo>
                  <a:lnTo>
                    <a:pt x="6812" y="11622"/>
                  </a:lnTo>
                  <a:lnTo>
                    <a:pt x="6812" y="10932"/>
                  </a:lnTo>
                  <a:lnTo>
                    <a:pt x="6121" y="10932"/>
                  </a:lnTo>
                  <a:lnTo>
                    <a:pt x="6121" y="9908"/>
                  </a:lnTo>
                  <a:lnTo>
                    <a:pt x="8098" y="9908"/>
                  </a:lnTo>
                  <a:lnTo>
                    <a:pt x="8622" y="11622"/>
                  </a:lnTo>
                  <a:lnTo>
                    <a:pt x="9908" y="11622"/>
                  </a:lnTo>
                  <a:lnTo>
                    <a:pt x="9908" y="10932"/>
                  </a:lnTo>
                  <a:lnTo>
                    <a:pt x="9122" y="10932"/>
                  </a:lnTo>
                  <a:lnTo>
                    <a:pt x="8836" y="9908"/>
                  </a:lnTo>
                  <a:lnTo>
                    <a:pt x="9574" y="9908"/>
                  </a:lnTo>
                  <a:lnTo>
                    <a:pt x="9574" y="9241"/>
                  </a:lnTo>
                  <a:lnTo>
                    <a:pt x="8622" y="9241"/>
                  </a:lnTo>
                  <a:lnTo>
                    <a:pt x="8336" y="8217"/>
                  </a:lnTo>
                  <a:lnTo>
                    <a:pt x="11599" y="8193"/>
                  </a:lnTo>
                  <a:lnTo>
                    <a:pt x="11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3167;p78">
              <a:extLst>
                <a:ext uri="{FF2B5EF4-FFF2-40B4-BE49-F238E27FC236}">
                  <a16:creationId xmlns:a16="http://schemas.microsoft.com/office/drawing/2014/main" id="{6D20DD73-59E7-F205-A16A-C01CEAA4DE9D}"/>
                </a:ext>
              </a:extLst>
            </p:cNvPr>
            <p:cNvSpPr/>
            <p:nvPr/>
          </p:nvSpPr>
          <p:spPr>
            <a:xfrm>
              <a:off x="6542459" y="6037070"/>
              <a:ext cx="63674" cy="55150"/>
            </a:xfrm>
            <a:custGeom>
              <a:avLst/>
              <a:gdLst/>
              <a:ahLst/>
              <a:cxnLst/>
              <a:rect l="l" t="t" r="r" b="b"/>
              <a:pathLst>
                <a:path w="2383" h="2064" extrusionOk="0">
                  <a:moveTo>
                    <a:pt x="1350" y="689"/>
                  </a:moveTo>
                  <a:cubicBezTo>
                    <a:pt x="1524" y="689"/>
                    <a:pt x="1691" y="829"/>
                    <a:pt x="1691" y="1024"/>
                  </a:cubicBezTo>
                  <a:cubicBezTo>
                    <a:pt x="1691" y="1215"/>
                    <a:pt x="1549" y="1381"/>
                    <a:pt x="1358" y="1381"/>
                  </a:cubicBezTo>
                  <a:cubicBezTo>
                    <a:pt x="1049" y="1381"/>
                    <a:pt x="906" y="1000"/>
                    <a:pt x="1120" y="786"/>
                  </a:cubicBezTo>
                  <a:cubicBezTo>
                    <a:pt x="1188" y="718"/>
                    <a:pt x="1269" y="689"/>
                    <a:pt x="1350" y="689"/>
                  </a:cubicBezTo>
                  <a:close/>
                  <a:moveTo>
                    <a:pt x="1358" y="0"/>
                  </a:moveTo>
                  <a:cubicBezTo>
                    <a:pt x="453" y="0"/>
                    <a:pt x="1" y="1119"/>
                    <a:pt x="644" y="1762"/>
                  </a:cubicBezTo>
                  <a:cubicBezTo>
                    <a:pt x="851" y="1970"/>
                    <a:pt x="1106" y="2063"/>
                    <a:pt x="1356" y="2063"/>
                  </a:cubicBezTo>
                  <a:cubicBezTo>
                    <a:pt x="1880" y="2063"/>
                    <a:pt x="2382" y="1653"/>
                    <a:pt x="2382" y="1024"/>
                  </a:cubicBezTo>
                  <a:cubicBezTo>
                    <a:pt x="2382" y="476"/>
                    <a:pt x="1930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170;p78">
              <a:extLst>
                <a:ext uri="{FF2B5EF4-FFF2-40B4-BE49-F238E27FC236}">
                  <a16:creationId xmlns:a16="http://schemas.microsoft.com/office/drawing/2014/main" id="{BCE3AC22-B641-2A5E-F3EE-4829D6B55218}"/>
                </a:ext>
              </a:extLst>
            </p:cNvPr>
            <p:cNvSpPr/>
            <p:nvPr/>
          </p:nvSpPr>
          <p:spPr>
            <a:xfrm flipH="1">
              <a:off x="5776802" y="6024171"/>
              <a:ext cx="45719" cy="45719"/>
            </a:xfrm>
            <a:custGeom>
              <a:avLst/>
              <a:gdLst/>
              <a:ahLst/>
              <a:cxnLst/>
              <a:rect l="l" t="t" r="r" b="b"/>
              <a:pathLst>
                <a:path w="1859" h="1858" extrusionOk="0">
                  <a:moveTo>
                    <a:pt x="1358" y="0"/>
                  </a:moveTo>
                  <a:lnTo>
                    <a:pt x="929" y="453"/>
                  </a:lnTo>
                  <a:lnTo>
                    <a:pt x="477" y="24"/>
                  </a:lnTo>
                  <a:lnTo>
                    <a:pt x="1" y="501"/>
                  </a:lnTo>
                  <a:lnTo>
                    <a:pt x="453" y="929"/>
                  </a:lnTo>
                  <a:lnTo>
                    <a:pt x="1" y="1382"/>
                  </a:lnTo>
                  <a:lnTo>
                    <a:pt x="477" y="1858"/>
                  </a:lnTo>
                  <a:lnTo>
                    <a:pt x="929" y="1429"/>
                  </a:lnTo>
                  <a:lnTo>
                    <a:pt x="1358" y="1858"/>
                  </a:lnTo>
                  <a:lnTo>
                    <a:pt x="1858" y="1382"/>
                  </a:lnTo>
                  <a:lnTo>
                    <a:pt x="1406" y="929"/>
                  </a:lnTo>
                  <a:lnTo>
                    <a:pt x="1858" y="47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D992E05-15D4-3F5C-B12A-6B51330B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98561" cy="249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F54C1D-4228-999C-1C9F-B1D906A6899B}"/>
              </a:ext>
            </a:extLst>
          </p:cNvPr>
          <p:cNvSpPr txBox="1"/>
          <p:nvPr/>
        </p:nvSpPr>
        <p:spPr>
          <a:xfrm>
            <a:off x="1572918" y="2525584"/>
            <a:ext cx="60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B29EC-F3F1-2F1F-28FF-983FF0F42C19}"/>
              </a:ext>
            </a:extLst>
          </p:cNvPr>
          <p:cNvSpPr txBox="1"/>
          <p:nvPr/>
        </p:nvSpPr>
        <p:spPr>
          <a:xfrm>
            <a:off x="4351077" y="2693539"/>
            <a:ext cx="60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3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15AAF-C776-4BD4-1F38-E16C2238C05D}"/>
              </a:ext>
            </a:extLst>
          </p:cNvPr>
          <p:cNvSpPr txBox="1"/>
          <p:nvPr/>
        </p:nvSpPr>
        <p:spPr>
          <a:xfrm>
            <a:off x="2946634" y="2511101"/>
            <a:ext cx="60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2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B3BF4-BE43-F268-4712-729F471BFC6C}"/>
              </a:ext>
            </a:extLst>
          </p:cNvPr>
          <p:cNvSpPr txBox="1"/>
          <p:nvPr/>
        </p:nvSpPr>
        <p:spPr>
          <a:xfrm>
            <a:off x="5767500" y="2710250"/>
            <a:ext cx="60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4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75"/>
          <p:cNvSpPr txBox="1">
            <a:spLocks noGrp="1"/>
          </p:cNvSpPr>
          <p:nvPr>
            <p:ph type="title"/>
          </p:nvPr>
        </p:nvSpPr>
        <p:spPr>
          <a:xfrm>
            <a:off x="1110480" y="421768"/>
            <a:ext cx="7674120" cy="59561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Merits :                       Demerits :</a:t>
            </a:r>
            <a:endParaRPr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63" name="Google Shape;3063;p75"/>
          <p:cNvSpPr txBox="1">
            <a:spLocks noGrp="1"/>
          </p:cNvSpPr>
          <p:nvPr>
            <p:ph type="body" idx="1"/>
          </p:nvPr>
        </p:nvSpPr>
        <p:spPr>
          <a:xfrm>
            <a:off x="768045" y="671590"/>
            <a:ext cx="4065520" cy="397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lvl="0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1600" b="1" dirty="0"/>
              <a:t>Improved Performance</a:t>
            </a:r>
          </a:p>
          <a:p>
            <a:pPr lvl="0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endParaRPr sz="1600" b="1" dirty="0">
              <a:solidFill>
                <a:schemeClr val="bg1"/>
              </a:solidFill>
            </a:endParaRPr>
          </a:p>
          <a:p>
            <a:pPr lvl="0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1600" b="1" dirty="0"/>
              <a:t>Files Organization</a:t>
            </a:r>
          </a:p>
          <a:p>
            <a:pPr lvl="0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lt1"/>
              </a:solidFill>
            </a:endParaRPr>
          </a:p>
          <a:p>
            <a:pPr lvl="0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1600" b="1" dirty="0"/>
              <a:t>Space Optimization</a:t>
            </a:r>
          </a:p>
          <a:p>
            <a:pPr lvl="0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lvl="0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1600" b="1" dirty="0"/>
              <a:t>User-Friendly</a:t>
            </a:r>
            <a:endParaRPr lang="en-US" sz="1600" b="1" dirty="0"/>
          </a:p>
          <a:p>
            <a:pPr marL="139700" lvl="0" indent="0">
              <a:buClr>
                <a:schemeClr val="dk2"/>
              </a:buClr>
              <a:buNone/>
            </a:pPr>
            <a:endParaRPr lang="en-US" sz="1800" b="1" dirty="0">
              <a:solidFill>
                <a:schemeClr val="lt1"/>
              </a:solidFill>
            </a:endParaRPr>
          </a:p>
          <a:p>
            <a:pPr marL="139700" lvl="0" indent="0">
              <a:buClr>
                <a:schemeClr val="dk2"/>
              </a:buClr>
              <a:buNone/>
            </a:pPr>
            <a:endParaRPr lang="en-US" dirty="0"/>
          </a:p>
          <a:p>
            <a:pPr marL="139700" lvl="0" indent="0">
              <a:buClr>
                <a:schemeClr val="dk2"/>
              </a:buClr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139700" lvl="0" indent="0">
              <a:buClr>
                <a:schemeClr val="dk2"/>
              </a:buClr>
              <a:buNone/>
            </a:pPr>
            <a:r>
              <a:rPr lang="en-US" dirty="0">
                <a:solidFill>
                  <a:schemeClr val="lt1"/>
                </a:solidFill>
              </a:rPr>
              <a:t>  </a:t>
            </a:r>
          </a:p>
          <a:p>
            <a:pPr marL="139700" lvl="0" indent="0">
              <a:buClr>
                <a:schemeClr val="dk2"/>
              </a:buClr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3064" name="Google Shape;3064;p75"/>
          <p:cNvGrpSpPr/>
          <p:nvPr/>
        </p:nvGrpSpPr>
        <p:grpSpPr>
          <a:xfrm>
            <a:off x="3940282" y="616474"/>
            <a:ext cx="793256" cy="182899"/>
            <a:chOff x="2685575" y="2835950"/>
            <a:chExt cx="433000" cy="99825"/>
          </a:xfrm>
        </p:grpSpPr>
        <p:sp>
          <p:nvSpPr>
            <p:cNvPr id="3065" name="Google Shape;3065;p7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9" name="Google Shape;3069;p75"/>
          <p:cNvSpPr/>
          <p:nvPr/>
        </p:nvSpPr>
        <p:spPr>
          <a:xfrm flipH="1">
            <a:off x="6046270" y="4000669"/>
            <a:ext cx="819744" cy="72780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0" name="Google Shape;3070;p7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7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7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0AB3E-E7DC-A465-489A-EE2A9941F1B3}"/>
              </a:ext>
            </a:extLst>
          </p:cNvPr>
          <p:cNvSpPr txBox="1"/>
          <p:nvPr/>
        </p:nvSpPr>
        <p:spPr>
          <a:xfrm>
            <a:off x="5176448" y="1278215"/>
            <a:ext cx="35571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accent2"/>
                </a:solidFill>
                <a:effectLst/>
                <a:latin typeface="Bai Jamjuree"/>
              </a:rPr>
              <a:t>No Backup Stored</a:t>
            </a:r>
          </a:p>
          <a:p>
            <a:pPr marL="285750" indent="-285750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Bai Jamjuree"/>
            </a:endParaRPr>
          </a:p>
          <a:p>
            <a:pPr marL="285750" lvl="0" indent="-285750">
              <a:buClr>
                <a:schemeClr val="dk2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Bai Jamjuree"/>
              </a:rPr>
              <a:t>T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Bai Jamjuree"/>
              </a:rPr>
              <a:t>he project may occasionally experience technical glitches.</a:t>
            </a:r>
            <a:endParaRPr lang="en-US" sz="1600" b="1" dirty="0">
              <a:solidFill>
                <a:schemeClr val="bg1"/>
              </a:solidFill>
              <a:latin typeface="Bai Jamjuree"/>
            </a:endParaRPr>
          </a:p>
          <a:p>
            <a:pPr lvl="0">
              <a:buClr>
                <a:schemeClr val="dk2"/>
              </a:buClr>
            </a:pPr>
            <a:endParaRPr lang="en-US" b="1" dirty="0">
              <a:solidFill>
                <a:schemeClr val="bg1"/>
              </a:solidFill>
              <a:latin typeface="Bai Jamjuree"/>
            </a:endParaRPr>
          </a:p>
          <a:p>
            <a:pPr marL="139700" lvl="0" indent="0">
              <a:buClr>
                <a:schemeClr val="dk2"/>
              </a:buClr>
              <a:buNone/>
            </a:pPr>
            <a:endParaRPr lang="en-US" b="1" dirty="0">
              <a:solidFill>
                <a:schemeClr val="bg1"/>
              </a:solidFill>
              <a:latin typeface="Bai Jamjure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CB0E7-682C-6793-FE5A-17BE1BDBE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98561" cy="2499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C04740-7B2D-96E5-8CEF-9B22BB3D537D}"/>
                  </a:ext>
                </a:extLst>
              </p14:cNvPr>
              <p14:cNvContentPartPr/>
              <p14:nvPr/>
            </p14:nvContentPartPr>
            <p14:xfrm>
              <a:off x="8929789" y="464186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C04740-7B2D-96E5-8CEF-9B22BB3D53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66789" y="457886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6E07A2-21C2-FA57-BF63-C06E56912549}"/>
                  </a:ext>
                </a:extLst>
              </p14:cNvPr>
              <p14:cNvContentPartPr/>
              <p14:nvPr/>
            </p14:nvContentPartPr>
            <p14:xfrm>
              <a:off x="9030934" y="499796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6E07A2-21C2-FA57-BF63-C06E569125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68294" y="4934964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281</Words>
  <Application>Microsoft Office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Aldrich</vt:lpstr>
      <vt:lpstr>Anaheim</vt:lpstr>
      <vt:lpstr>Arial</vt:lpstr>
      <vt:lpstr>Bai Jamjuree</vt:lpstr>
      <vt:lpstr>Data Science Project Proposal XL by Slidesgo</vt:lpstr>
      <vt:lpstr> Project Title : </vt:lpstr>
      <vt:lpstr>Prepared By</vt:lpstr>
      <vt:lpstr>Project Outline :</vt:lpstr>
      <vt:lpstr>INTRODUCTION :</vt:lpstr>
      <vt:lpstr>PowerPoint Presentation</vt:lpstr>
      <vt:lpstr>PowerPoint Presentation</vt:lpstr>
      <vt:lpstr>PowerPoint Presentation</vt:lpstr>
      <vt:lpstr>Functionalities :</vt:lpstr>
      <vt:lpstr>Merits :                       Demerits :</vt:lpstr>
      <vt:lpstr>Future Scope 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</dc:title>
  <dc:creator>Jainil</dc:creator>
  <cp:lastModifiedBy>Jainil Adalja</cp:lastModifiedBy>
  <cp:revision>74</cp:revision>
  <dcterms:modified xsi:type="dcterms:W3CDTF">2024-04-05T04:42:24Z</dcterms:modified>
</cp:coreProperties>
</file>