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59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05710"/>
            <a:ext cx="9144000" cy="1937385"/>
          </a:xfrm>
        </p:spPr>
        <p:txBody>
          <a:bodyPr>
            <a:normAutofit fontScale="90000"/>
          </a:bodyPr>
          <a:lstStyle/>
          <a:p>
            <a:br>
              <a:rPr lang="en-IN" altLang="en-US" b="1" dirty="0"/>
            </a:br>
            <a:br>
              <a:rPr lang="en-IN" altLang="en-US" b="1" dirty="0"/>
            </a:br>
            <a:br>
              <a:rPr lang="en-IN" altLang="en-US" b="1" dirty="0"/>
            </a:br>
            <a:br>
              <a:rPr lang="en-IN" altLang="en-US" b="1" dirty="0"/>
            </a:br>
            <a:br>
              <a:rPr lang="en-IN" altLang="en-US" b="1" dirty="0"/>
            </a:br>
            <a:r>
              <a:rPr lang="en-IN" altLang="en-US" b="1" dirty="0"/>
              <a:t>#Team-22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42460"/>
            <a:ext cx="9144000" cy="815340"/>
          </a:xfrm>
        </p:spPr>
        <p:txBody>
          <a:bodyPr/>
          <a:lstStyle/>
          <a:p>
            <a:r>
              <a:rPr lang="en-IN" altLang="en-US" sz="3200">
                <a:sym typeface="+mn-ea"/>
              </a:rPr>
              <a:t>   aligned to Saraswati Seva Foundation</a:t>
            </a:r>
            <a:endParaRPr lang="en-IN" altLang="en-US" sz="3200"/>
          </a:p>
          <a:p>
            <a:endParaRPr lang="en-IN" altLang="en-US" sz="3200"/>
          </a:p>
        </p:txBody>
      </p:sp>
      <p:pic>
        <p:nvPicPr>
          <p:cNvPr id="4" name="Picture 3" descr="ss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40" y="107950"/>
            <a:ext cx="7086600" cy="20694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fg1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61639" y="3498851"/>
            <a:ext cx="1557020" cy="247523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923277" y="1183005"/>
            <a:ext cx="4672965" cy="19196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altLang="en-US" b="1" dirty="0"/>
              <a:t>I need to gain confidence and get resources to upskill for my interview and there is no such platform</a:t>
            </a:r>
          </a:p>
        </p:txBody>
      </p:sp>
      <p:pic>
        <p:nvPicPr>
          <p:cNvPr id="6" name="Content Placeholder 5" descr="cfg2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10288905" y="3102610"/>
            <a:ext cx="1287145" cy="256667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 flipH="1">
            <a:off x="6684885" y="941033"/>
            <a:ext cx="4247592" cy="222094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altLang="en-US" b="1" dirty="0"/>
              <a:t>Don’t worry ! I have got you </a:t>
            </a:r>
            <a:r>
              <a:rPr lang="en-IN" altLang="en-US" b="1" dirty="0" err="1"/>
              <a:t>Saraswati</a:t>
            </a:r>
            <a:r>
              <a:rPr lang="en-IN" altLang="en-US" b="1" dirty="0"/>
              <a:t> </a:t>
            </a:r>
            <a:r>
              <a:rPr lang="en-IN" altLang="en-US" b="1" dirty="0" err="1"/>
              <a:t>Seva</a:t>
            </a:r>
            <a:r>
              <a:rPr lang="en-IN" altLang="en-US" b="1" dirty="0"/>
              <a:t> Foundation that will cover whatever your need is.</a:t>
            </a:r>
          </a:p>
          <a:p>
            <a:pPr algn="ctr"/>
            <a:endParaRPr lang="en-I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6282B-F881-4340-B761-FD11BD9713BF}"/>
              </a:ext>
            </a:extLst>
          </p:cNvPr>
          <p:cNvSpPr txBox="1"/>
          <p:nvPr/>
        </p:nvSpPr>
        <p:spPr>
          <a:xfrm>
            <a:off x="923277" y="5974081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Rahul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162023-8528-490E-A798-5ABE63DA2090}"/>
              </a:ext>
            </a:extLst>
          </p:cNvPr>
          <p:cNvSpPr txBox="1"/>
          <p:nvPr/>
        </p:nvSpPr>
        <p:spPr>
          <a:xfrm>
            <a:off x="10625150" y="5669280"/>
            <a:ext cx="128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Arjun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5385"/>
          </a:xfrm>
        </p:spPr>
        <p:txBody>
          <a:bodyPr>
            <a:normAutofit fontScale="90000"/>
          </a:bodyPr>
          <a:lstStyle/>
          <a:p>
            <a:pPr marL="0" indent="0">
              <a:buFont typeface="Arial" panose="020B0604020202020204" pitchFamily="34" charset="0"/>
            </a:pPr>
            <a:r>
              <a:rPr lang="en-IN" altLang="en-US" b="1" u="sng"/>
              <a:t>Our Challenge: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28090"/>
            <a:ext cx="10515600" cy="4949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organization would like to use technology to help facilitate skilling-up, recruitment opportunity awareness and drives.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dirty="0"/>
              <a:t>The students facing </a:t>
            </a:r>
            <a:r>
              <a:rPr lang="en-IN" altLang="en-US" b="1" dirty="0"/>
              <a:t>lack of confidence</a:t>
            </a:r>
            <a:r>
              <a:rPr lang="en-IN" altLang="en-US" dirty="0"/>
              <a:t> to express themselves for the interviews.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dirty="0"/>
              <a:t>The students unable to easily access the desired </a:t>
            </a:r>
            <a:r>
              <a:rPr lang="en-IN" altLang="en-US" b="1" dirty="0"/>
              <a:t>resources</a:t>
            </a:r>
            <a:r>
              <a:rPr lang="en-IN" altLang="en-US" dirty="0"/>
              <a:t> to get them industry ready.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dirty="0"/>
              <a:t>The students were not getting </a:t>
            </a:r>
            <a:r>
              <a:rPr lang="en-IN" altLang="en-US" b="1" dirty="0"/>
              <a:t>feedback</a:t>
            </a:r>
            <a:r>
              <a:rPr lang="en-IN" altLang="en-US" dirty="0"/>
              <a:t> for their performance</a:t>
            </a:r>
          </a:p>
          <a:p>
            <a:pPr>
              <a:buNone/>
            </a:pPr>
            <a:endParaRPr lang="en-IN" altLang="en-US" dirty="0"/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endParaRPr lang="en-I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fg1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3102610"/>
            <a:ext cx="1557020" cy="247523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1033780" y="1439545"/>
            <a:ext cx="4672965" cy="19196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altLang="en-US" b="1" dirty="0"/>
              <a:t>what are the features on that platform? Can you please explain it to me</a:t>
            </a:r>
          </a:p>
        </p:txBody>
      </p:sp>
      <p:pic>
        <p:nvPicPr>
          <p:cNvPr id="6" name="Content Placeholder 5" descr="cfg2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10079232" y="3056890"/>
            <a:ext cx="1287145" cy="256667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 flipH="1">
            <a:off x="5952185" y="792481"/>
            <a:ext cx="4672965" cy="256666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altLang="en-US" b="1" dirty="0"/>
              <a:t>You just need to log in into the platform and after that you have a lots of wonderful features in it</a:t>
            </a:r>
          </a:p>
          <a:p>
            <a:pPr algn="ctr">
              <a:lnSpc>
                <a:spcPct val="150000"/>
              </a:lnSpc>
            </a:pPr>
            <a:r>
              <a:rPr lang="en-IN" altLang="en-US" b="1" dirty="0">
                <a:sym typeface="+mn-ea"/>
              </a:rPr>
              <a:t>Let me walk you through that</a:t>
            </a:r>
            <a:endParaRPr lang="en-IN" altLang="en-US" b="1" dirty="0"/>
          </a:p>
          <a:p>
            <a:pPr algn="ctr"/>
            <a:endParaRPr lang="en-I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16C5D-141B-48CF-89EE-31098EEEA519}"/>
              </a:ext>
            </a:extLst>
          </p:cNvPr>
          <p:cNvSpPr txBox="1"/>
          <p:nvPr/>
        </p:nvSpPr>
        <p:spPr>
          <a:xfrm>
            <a:off x="470516" y="5669280"/>
            <a:ext cx="94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Rahul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E091D-E391-4872-8CA3-D50E0F052245}"/>
              </a:ext>
            </a:extLst>
          </p:cNvPr>
          <p:cNvSpPr txBox="1"/>
          <p:nvPr/>
        </p:nvSpPr>
        <p:spPr>
          <a:xfrm>
            <a:off x="10625150" y="5669280"/>
            <a:ext cx="128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Arjun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u="sng"/>
              <a:t>Roadmap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214F00-E61F-40B0-AEE7-965A91777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53" y="523080"/>
            <a:ext cx="9363903" cy="601720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/>
              <a:t>Tech Stacks used:</a:t>
            </a:r>
          </a:p>
        </p:txBody>
      </p:sp>
      <p:pic>
        <p:nvPicPr>
          <p:cNvPr id="4" name="Content Placeholder 3" descr="html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2855" y="1825625"/>
            <a:ext cx="1607185" cy="1607185"/>
          </a:xfrm>
          <a:prstGeom prst="rect">
            <a:avLst/>
          </a:prstGeom>
        </p:spPr>
      </p:pic>
      <p:pic>
        <p:nvPicPr>
          <p:cNvPr id="5" name="Content Placeholder 4" descr="css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73930" y="1799590"/>
            <a:ext cx="1570990" cy="1606550"/>
          </a:xfrm>
          <a:prstGeom prst="rect">
            <a:avLst/>
          </a:prstGeom>
        </p:spPr>
      </p:pic>
      <p:pic>
        <p:nvPicPr>
          <p:cNvPr id="6" name="Picture 5" descr="bootstra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1825625"/>
            <a:ext cx="1950720" cy="1554480"/>
          </a:xfrm>
          <a:prstGeom prst="rect">
            <a:avLst/>
          </a:prstGeom>
        </p:spPr>
      </p:pic>
      <p:pic>
        <p:nvPicPr>
          <p:cNvPr id="7" name="Picture 6" descr="mon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15" y="4106545"/>
            <a:ext cx="2608580" cy="706755"/>
          </a:xfrm>
          <a:prstGeom prst="rect">
            <a:avLst/>
          </a:prstGeom>
        </p:spPr>
      </p:pic>
      <p:pic>
        <p:nvPicPr>
          <p:cNvPr id="8" name="Picture 7" descr="nod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4045" y="4126230"/>
            <a:ext cx="2540000" cy="667385"/>
          </a:xfrm>
          <a:prstGeom prst="rect">
            <a:avLst/>
          </a:prstGeom>
        </p:spPr>
      </p:pic>
      <p:pic>
        <p:nvPicPr>
          <p:cNvPr id="9" name="Picture 8" descr="expres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2630" y="4161790"/>
            <a:ext cx="1948815" cy="596265"/>
          </a:xfrm>
          <a:prstGeom prst="rect">
            <a:avLst/>
          </a:prstGeom>
        </p:spPr>
      </p:pic>
      <p:pic>
        <p:nvPicPr>
          <p:cNvPr id="10" name="Picture 9" descr="ejs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4045" y="5366385"/>
            <a:ext cx="2540000" cy="127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B3970D-D4C0-47B8-8124-67A738D6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Scope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1ED7BC-956A-40CA-8414-9CB9A95ED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2862"/>
            <a:ext cx="6222507" cy="3167433"/>
          </a:xfrm>
        </p:spPr>
        <p:txBody>
          <a:bodyPr/>
          <a:lstStyle/>
          <a:p>
            <a:r>
              <a:rPr lang="en-US" sz="3200" b="1" dirty="0"/>
              <a:t>ML Integration </a:t>
            </a:r>
            <a:r>
              <a:rPr lang="en-US" dirty="0"/>
              <a:t>for Questions in the Test Skills Page.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Trending Technologies </a:t>
            </a:r>
            <a:r>
              <a:rPr lang="en-US" dirty="0"/>
              <a:t>Can be Shown on the Portal Of Students</a:t>
            </a:r>
            <a:r>
              <a:rPr lang="en-IN" dirty="0"/>
              <a:t> &amp; that they can access resources of different domains and platforms.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Programmer sitting at a desk and working on laptop. writes code in a  programming language. illustration of the concept of | CanStock">
            <a:extLst>
              <a:ext uri="{FF2B5EF4-FFF2-40B4-BE49-F238E27FC236}">
                <a16:creationId xmlns:a16="http://schemas.microsoft.com/office/drawing/2014/main" id="{054047EB-65DB-4510-9A7C-D5BB7008D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82" y="2129591"/>
            <a:ext cx="4523907" cy="370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27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    #Team-22</vt:lpstr>
      <vt:lpstr>PowerPoint Presentation</vt:lpstr>
      <vt:lpstr>Our Challenge: </vt:lpstr>
      <vt:lpstr>PowerPoint Presentation</vt:lpstr>
      <vt:lpstr>Roadmap</vt:lpstr>
      <vt:lpstr>Tech Stacks used: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#Team-22</dc:title>
  <dc:creator>Ravi Pawar</dc:creator>
  <cp:lastModifiedBy>Ravi</cp:lastModifiedBy>
  <cp:revision>6</cp:revision>
  <dcterms:created xsi:type="dcterms:W3CDTF">2022-06-11T20:25:54Z</dcterms:created>
  <dcterms:modified xsi:type="dcterms:W3CDTF">2022-06-12T04:13:09Z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35AB335E8DE14C84A050A360D6036B98</vt:lpwstr>
  </property>
  <property fmtid="{D5CDD505-2E9C-101B-9397-08002B2CF9AE}" pid="3" name="KSOProductBuildVer">
    <vt:lpwstr>1033-11.2.0.11156</vt:lpwstr>
  </property>
</Properties>
</file>