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1" r:id="rId3"/>
    <p:sldId id="265" r:id="rId4"/>
    <p:sldId id="258" r:id="rId5"/>
    <p:sldId id="259" r:id="rId6"/>
    <p:sldId id="266"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354348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680457-0DBD-4FF6-BDFA-B0CF2179A89F}"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53108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517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237451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3096233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238574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906606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02736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654548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66372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680457-0DBD-4FF6-BDFA-B0CF2179A89F}" type="datetimeFigureOut">
              <a:rPr lang="en-IN" smtClean="0"/>
              <a:t>22-09-2018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6822350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0457-0DBD-4FF6-BDFA-B0CF2179A89F}"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6990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80457-0DBD-4FF6-BDFA-B0CF2179A89F}" type="datetimeFigureOut">
              <a:rPr lang="en-IN" smtClean="0"/>
              <a:t>22-09-2018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46701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80457-0DBD-4FF6-BDFA-B0CF2179A89F}" type="datetimeFigureOut">
              <a:rPr lang="en-IN" smtClean="0"/>
              <a:t>22-09-2018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39527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80457-0DBD-4FF6-BDFA-B0CF2179A89F}" type="datetimeFigureOut">
              <a:rPr lang="en-IN" smtClean="0"/>
              <a:t>22-09-2018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291698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680457-0DBD-4FF6-BDFA-B0CF2179A89F}" type="datetimeFigureOut">
              <a:rPr lang="en-IN" smtClean="0"/>
              <a:t>22-09-2018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71041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6C680457-0DBD-4FF6-BDFA-B0CF2179A89F}" type="datetimeFigureOut">
              <a:rPr lang="en-IN" smtClean="0"/>
              <a:t>22-09-2018</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2F0EA023-511B-47C4-9329-8EEA917A8D7A}" type="slidenum">
              <a:rPr lang="en-IN" smtClean="0"/>
              <a:t>‹#›</a:t>
            </a:fld>
            <a:endParaRPr lang="en-IN"/>
          </a:p>
        </p:txBody>
      </p:sp>
    </p:spTree>
    <p:extLst>
      <p:ext uri="{BB962C8B-B14F-4D97-AF65-F5344CB8AC3E}">
        <p14:creationId xmlns:p14="http://schemas.microsoft.com/office/powerpoint/2010/main" val="131466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C680457-0DBD-4FF6-BDFA-B0CF2179A89F}" type="datetimeFigureOut">
              <a:rPr lang="en-IN" smtClean="0"/>
              <a:t>22-09-2018</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F0EA023-511B-47C4-9329-8EEA917A8D7A}" type="slidenum">
              <a:rPr lang="en-IN" smtClean="0"/>
              <a:t>‹#›</a:t>
            </a:fld>
            <a:endParaRPr lang="en-IN"/>
          </a:p>
        </p:txBody>
      </p:sp>
    </p:spTree>
    <p:extLst>
      <p:ext uri="{BB962C8B-B14F-4D97-AF65-F5344CB8AC3E}">
        <p14:creationId xmlns:p14="http://schemas.microsoft.com/office/powerpoint/2010/main" val="3770167998"/>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C52E-26E8-42F2-ADC7-9D5CCA632917}"/>
              </a:ext>
            </a:extLst>
          </p:cNvPr>
          <p:cNvSpPr>
            <a:spLocks noGrp="1"/>
          </p:cNvSpPr>
          <p:nvPr>
            <p:ph type="ctrTitle"/>
          </p:nvPr>
        </p:nvSpPr>
        <p:spPr/>
        <p:txBody>
          <a:bodyPr/>
          <a:lstStyle/>
          <a:p>
            <a:r>
              <a:rPr lang="en-IN" dirty="0" err="1"/>
              <a:t>Tseccodestorm</a:t>
            </a:r>
            <a:r>
              <a:rPr lang="en-IN" dirty="0"/>
              <a:t> Hackathon</a:t>
            </a:r>
          </a:p>
        </p:txBody>
      </p:sp>
      <p:sp>
        <p:nvSpPr>
          <p:cNvPr id="3" name="Subtitle 2">
            <a:extLst>
              <a:ext uri="{FF2B5EF4-FFF2-40B4-BE49-F238E27FC236}">
                <a16:creationId xmlns:a16="http://schemas.microsoft.com/office/drawing/2014/main" id="{7AC9F8F0-AC64-4DC6-8E62-8D5329301F55}"/>
              </a:ext>
            </a:extLst>
          </p:cNvPr>
          <p:cNvSpPr>
            <a:spLocks noGrp="1"/>
          </p:cNvSpPr>
          <p:nvPr>
            <p:ph type="subTitle" idx="1"/>
          </p:nvPr>
        </p:nvSpPr>
        <p:spPr/>
        <p:txBody>
          <a:bodyPr/>
          <a:lstStyle/>
          <a:p>
            <a:r>
              <a:rPr lang="en-IN" dirty="0"/>
              <a:t>Problem statement:  Digital Citizen </a:t>
            </a:r>
            <a:r>
              <a:rPr lang="en-IN" dirty="0" err="1"/>
              <a:t>Guidence</a:t>
            </a:r>
            <a:endParaRPr lang="en-IN" dirty="0"/>
          </a:p>
        </p:txBody>
      </p:sp>
    </p:spTree>
    <p:extLst>
      <p:ext uri="{BB962C8B-B14F-4D97-AF65-F5344CB8AC3E}">
        <p14:creationId xmlns:p14="http://schemas.microsoft.com/office/powerpoint/2010/main" val="2100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9352-E92C-424C-A0E3-D893B2305042}"/>
              </a:ext>
            </a:extLst>
          </p:cNvPr>
          <p:cNvSpPr>
            <a:spLocks noGrp="1"/>
          </p:cNvSpPr>
          <p:nvPr>
            <p:ph type="title"/>
          </p:nvPr>
        </p:nvSpPr>
        <p:spPr>
          <a:xfrm>
            <a:off x="8757921" y="824811"/>
            <a:ext cx="3302000" cy="5643880"/>
          </a:xfrm>
        </p:spPr>
        <p:txBody>
          <a:bodyPr>
            <a:normAutofit fontScale="90000"/>
          </a:bodyPr>
          <a:lstStyle/>
          <a:p>
            <a:r>
              <a:rPr lang="en-IN" sz="2200" dirty="0"/>
              <a:t>So basically we have created a simple but easy to view website.</a:t>
            </a:r>
            <a:br>
              <a:rPr lang="en-IN" sz="2200" dirty="0"/>
            </a:br>
            <a:r>
              <a:rPr lang="en-IN" sz="2200" dirty="0"/>
              <a:t>We have provided the options such as Home, NEWS FEED, Nearby Places, Topics, FAQ and Emergency. But we have not created the separate pages for all sections because it will take to much time to load &amp; this type of website should not take much time to load as the user should act fast.</a:t>
            </a:r>
            <a:endParaRPr lang="en-IN" dirty="0"/>
          </a:p>
        </p:txBody>
      </p:sp>
      <p:sp>
        <p:nvSpPr>
          <p:cNvPr id="6" name="TextBox 5">
            <a:extLst>
              <a:ext uri="{FF2B5EF4-FFF2-40B4-BE49-F238E27FC236}">
                <a16:creationId xmlns:a16="http://schemas.microsoft.com/office/drawing/2014/main" id="{F69B31E2-6E74-457D-92E2-F4CDF33F367B}"/>
              </a:ext>
            </a:extLst>
          </p:cNvPr>
          <p:cNvSpPr txBox="1"/>
          <p:nvPr/>
        </p:nvSpPr>
        <p:spPr>
          <a:xfrm>
            <a:off x="3656402" y="344827"/>
            <a:ext cx="1467211" cy="369332"/>
          </a:xfrm>
          <a:prstGeom prst="rect">
            <a:avLst/>
          </a:prstGeom>
          <a:noFill/>
        </p:spPr>
        <p:txBody>
          <a:bodyPr wrap="square" rtlCol="0">
            <a:spAutoFit/>
          </a:bodyPr>
          <a:lstStyle/>
          <a:p>
            <a:r>
              <a:rPr lang="en-IN" dirty="0"/>
              <a:t>Web view </a:t>
            </a:r>
          </a:p>
        </p:txBody>
      </p:sp>
      <p:pic>
        <p:nvPicPr>
          <p:cNvPr id="7" name="Picture 6">
            <a:extLst>
              <a:ext uri="{FF2B5EF4-FFF2-40B4-BE49-F238E27FC236}">
                <a16:creationId xmlns:a16="http://schemas.microsoft.com/office/drawing/2014/main" id="{A5083A9E-B999-4B1E-BF08-9B468545F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50" y="824811"/>
            <a:ext cx="7945516" cy="5709855"/>
          </a:xfrm>
          <a:prstGeom prst="rect">
            <a:avLst/>
          </a:prstGeom>
        </p:spPr>
      </p:pic>
    </p:spTree>
    <p:extLst>
      <p:ext uri="{BB962C8B-B14F-4D97-AF65-F5344CB8AC3E}">
        <p14:creationId xmlns:p14="http://schemas.microsoft.com/office/powerpoint/2010/main" val="358881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B9A995-111A-44CA-9A36-4E6270684E47}"/>
              </a:ext>
            </a:extLst>
          </p:cNvPr>
          <p:cNvPicPr>
            <a:picLocks noChangeAspect="1"/>
          </p:cNvPicPr>
          <p:nvPr/>
        </p:nvPicPr>
        <p:blipFill>
          <a:blip r:embed="rId2"/>
          <a:stretch>
            <a:fillRect/>
          </a:stretch>
        </p:blipFill>
        <p:spPr>
          <a:xfrm>
            <a:off x="1988124" y="789939"/>
            <a:ext cx="3409974" cy="5643880"/>
          </a:xfrm>
          <a:prstGeom prst="rect">
            <a:avLst/>
          </a:prstGeom>
        </p:spPr>
      </p:pic>
      <p:sp>
        <p:nvSpPr>
          <p:cNvPr id="6" name="TextBox 5">
            <a:extLst>
              <a:ext uri="{FF2B5EF4-FFF2-40B4-BE49-F238E27FC236}">
                <a16:creationId xmlns:a16="http://schemas.microsoft.com/office/drawing/2014/main" id="{25FE9F91-4E8D-4798-815E-7C4AF9DC5F02}"/>
              </a:ext>
            </a:extLst>
          </p:cNvPr>
          <p:cNvSpPr txBox="1"/>
          <p:nvPr/>
        </p:nvSpPr>
        <p:spPr>
          <a:xfrm>
            <a:off x="5495278" y="239516"/>
            <a:ext cx="1358283" cy="369332"/>
          </a:xfrm>
          <a:prstGeom prst="rect">
            <a:avLst/>
          </a:prstGeom>
          <a:noFill/>
        </p:spPr>
        <p:txBody>
          <a:bodyPr wrap="square" rtlCol="0">
            <a:spAutoFit/>
          </a:bodyPr>
          <a:lstStyle/>
          <a:p>
            <a:r>
              <a:rPr lang="en-IN" dirty="0"/>
              <a:t>App view</a:t>
            </a:r>
          </a:p>
        </p:txBody>
      </p:sp>
      <p:pic>
        <p:nvPicPr>
          <p:cNvPr id="3" name="Picture 2">
            <a:extLst>
              <a:ext uri="{FF2B5EF4-FFF2-40B4-BE49-F238E27FC236}">
                <a16:creationId xmlns:a16="http://schemas.microsoft.com/office/drawing/2014/main" id="{C29745EC-4286-4CCE-ADD2-EE94E8759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213" y="789939"/>
            <a:ext cx="3493575" cy="5643880"/>
          </a:xfrm>
          <a:prstGeom prst="rect">
            <a:avLst/>
          </a:prstGeom>
        </p:spPr>
      </p:pic>
    </p:spTree>
    <p:extLst>
      <p:ext uri="{BB962C8B-B14F-4D97-AF65-F5344CB8AC3E}">
        <p14:creationId xmlns:p14="http://schemas.microsoft.com/office/powerpoint/2010/main" val="84155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0A85-2E3F-44AB-9E91-D8E480090E74}"/>
              </a:ext>
            </a:extLst>
          </p:cNvPr>
          <p:cNvSpPr>
            <a:spLocks noGrp="1"/>
          </p:cNvSpPr>
          <p:nvPr>
            <p:ph type="title"/>
          </p:nvPr>
        </p:nvSpPr>
        <p:spPr>
          <a:xfrm>
            <a:off x="8432800" y="193040"/>
            <a:ext cx="3556000" cy="6482080"/>
          </a:xfrm>
        </p:spPr>
        <p:txBody>
          <a:bodyPr>
            <a:normAutofit/>
          </a:bodyPr>
          <a:lstStyle/>
          <a:p>
            <a:r>
              <a:rPr lang="en-IN" sz="1800" dirty="0"/>
              <a:t>In this section, we have incorporated trending news fields of great concern by making use of an </a:t>
            </a:r>
            <a:r>
              <a:rPr lang="en-IN" sz="1800" dirty="0" err="1"/>
              <a:t>api</a:t>
            </a:r>
            <a:r>
              <a:rPr lang="en-IN" sz="1800" dirty="0"/>
              <a:t> provided by the </a:t>
            </a:r>
            <a:r>
              <a:rPr lang="en-IN" sz="1800" dirty="0" err="1"/>
              <a:t>hindu</a:t>
            </a:r>
            <a:r>
              <a:rPr lang="en-IN" sz="1800" dirty="0"/>
              <a:t>. These news feeds are relevant and may draw the attention of the people near the area of mishap, so that they can not only save themselves, but also save those around them.</a:t>
            </a:r>
            <a:br>
              <a:rPr lang="en-IN" sz="1800" dirty="0"/>
            </a:br>
            <a:endParaRPr lang="en-IN" sz="1800" dirty="0"/>
          </a:p>
        </p:txBody>
      </p:sp>
      <p:sp>
        <p:nvSpPr>
          <p:cNvPr id="6" name="TextBox 5">
            <a:extLst>
              <a:ext uri="{FF2B5EF4-FFF2-40B4-BE49-F238E27FC236}">
                <a16:creationId xmlns:a16="http://schemas.microsoft.com/office/drawing/2014/main" id="{5B1EF239-7113-4B17-A8AA-4DA9CA4B9C8E}"/>
              </a:ext>
            </a:extLst>
          </p:cNvPr>
          <p:cNvSpPr txBox="1"/>
          <p:nvPr/>
        </p:nvSpPr>
        <p:spPr>
          <a:xfrm flipH="1">
            <a:off x="3525867" y="516253"/>
            <a:ext cx="1399805" cy="369332"/>
          </a:xfrm>
          <a:prstGeom prst="rect">
            <a:avLst/>
          </a:prstGeom>
          <a:noFill/>
        </p:spPr>
        <p:txBody>
          <a:bodyPr wrap="square" rtlCol="0">
            <a:spAutoFit/>
          </a:bodyPr>
          <a:lstStyle/>
          <a:p>
            <a:r>
              <a:rPr lang="en-IN" dirty="0"/>
              <a:t>Web view</a:t>
            </a:r>
          </a:p>
        </p:txBody>
      </p:sp>
      <p:pic>
        <p:nvPicPr>
          <p:cNvPr id="8" name="Picture 7">
            <a:extLst>
              <a:ext uri="{FF2B5EF4-FFF2-40B4-BE49-F238E27FC236}">
                <a16:creationId xmlns:a16="http://schemas.microsoft.com/office/drawing/2014/main" id="{E0D68BB9-4D92-4DDF-B3E8-BBCC4E2C7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29" y="1379924"/>
            <a:ext cx="7802880" cy="4739882"/>
          </a:xfrm>
          <a:prstGeom prst="rect">
            <a:avLst/>
          </a:prstGeom>
        </p:spPr>
      </p:pic>
    </p:spTree>
    <p:extLst>
      <p:ext uri="{BB962C8B-B14F-4D97-AF65-F5344CB8AC3E}">
        <p14:creationId xmlns:p14="http://schemas.microsoft.com/office/powerpoint/2010/main" val="84442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90F8-F686-4AA1-B20C-4B546BDF69CD}"/>
              </a:ext>
            </a:extLst>
          </p:cNvPr>
          <p:cNvSpPr>
            <a:spLocks noGrp="1"/>
          </p:cNvSpPr>
          <p:nvPr>
            <p:ph type="title"/>
          </p:nvPr>
        </p:nvSpPr>
        <p:spPr>
          <a:xfrm>
            <a:off x="8524874" y="285751"/>
            <a:ext cx="3305175" cy="6305550"/>
          </a:xfrm>
        </p:spPr>
        <p:txBody>
          <a:bodyPr>
            <a:normAutofit/>
          </a:bodyPr>
          <a:lstStyle/>
          <a:p>
            <a:r>
              <a:rPr lang="en-IN" sz="2000" dirty="0"/>
              <a:t>WE, AS DEVELOPERS TRY TO PUT OUR EFFORTS IN MAKING THE USERS LIFE EASY AND EFFICIENT. THUS WE HAVE USED THE BENEFITS OF GOOGLE MAPS, WHICH HELP VICTIMS REACH AND LOCATE THE NEAREST HOSPITAL, FIRE STATION AND OTHER SAFE ZONES.</a:t>
            </a:r>
          </a:p>
        </p:txBody>
      </p:sp>
      <p:pic>
        <p:nvPicPr>
          <p:cNvPr id="5" name="Picture 4">
            <a:extLst>
              <a:ext uri="{FF2B5EF4-FFF2-40B4-BE49-F238E27FC236}">
                <a16:creationId xmlns:a16="http://schemas.microsoft.com/office/drawing/2014/main" id="{3E47C411-BDE9-4CC0-BF78-47A7040D9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83" y="1043229"/>
            <a:ext cx="7563775" cy="4771542"/>
          </a:xfrm>
          <a:prstGeom prst="rect">
            <a:avLst/>
          </a:prstGeom>
        </p:spPr>
      </p:pic>
      <p:sp>
        <p:nvSpPr>
          <p:cNvPr id="3" name="TextBox 2">
            <a:extLst>
              <a:ext uri="{FF2B5EF4-FFF2-40B4-BE49-F238E27FC236}">
                <a16:creationId xmlns:a16="http://schemas.microsoft.com/office/drawing/2014/main" id="{18D35D28-D5E1-4F67-89A5-8C05EBB9753B}"/>
              </a:ext>
            </a:extLst>
          </p:cNvPr>
          <p:cNvSpPr txBox="1"/>
          <p:nvPr/>
        </p:nvSpPr>
        <p:spPr>
          <a:xfrm flipH="1">
            <a:off x="3488244" y="366774"/>
            <a:ext cx="1475052" cy="369332"/>
          </a:xfrm>
          <a:prstGeom prst="rect">
            <a:avLst/>
          </a:prstGeom>
          <a:noFill/>
        </p:spPr>
        <p:txBody>
          <a:bodyPr wrap="square" rtlCol="0">
            <a:spAutoFit/>
          </a:bodyPr>
          <a:lstStyle/>
          <a:p>
            <a:r>
              <a:rPr lang="en-IN" dirty="0"/>
              <a:t>Web view</a:t>
            </a:r>
          </a:p>
        </p:txBody>
      </p:sp>
    </p:spTree>
    <p:extLst>
      <p:ext uri="{BB962C8B-B14F-4D97-AF65-F5344CB8AC3E}">
        <p14:creationId xmlns:p14="http://schemas.microsoft.com/office/powerpoint/2010/main" val="335341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0A2C22-8BB8-4269-966E-6A6CCA00D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753" y="234654"/>
            <a:ext cx="3750207" cy="6388692"/>
          </a:xfrm>
          <a:prstGeom prst="rect">
            <a:avLst/>
          </a:prstGeom>
        </p:spPr>
      </p:pic>
      <p:sp>
        <p:nvSpPr>
          <p:cNvPr id="6" name="TextBox 5">
            <a:extLst>
              <a:ext uri="{FF2B5EF4-FFF2-40B4-BE49-F238E27FC236}">
                <a16:creationId xmlns:a16="http://schemas.microsoft.com/office/drawing/2014/main" id="{9F1F0195-E1E1-4462-8B1C-CB926AD72A77}"/>
              </a:ext>
            </a:extLst>
          </p:cNvPr>
          <p:cNvSpPr txBox="1"/>
          <p:nvPr/>
        </p:nvSpPr>
        <p:spPr>
          <a:xfrm flipH="1">
            <a:off x="1590038" y="3059668"/>
            <a:ext cx="1346201" cy="369332"/>
          </a:xfrm>
          <a:prstGeom prst="rect">
            <a:avLst/>
          </a:prstGeom>
          <a:noFill/>
        </p:spPr>
        <p:txBody>
          <a:bodyPr wrap="square" rtlCol="0">
            <a:spAutoFit/>
          </a:bodyPr>
          <a:lstStyle/>
          <a:p>
            <a:r>
              <a:rPr lang="en-IN" dirty="0"/>
              <a:t>App view</a:t>
            </a:r>
          </a:p>
        </p:txBody>
      </p:sp>
    </p:spTree>
    <p:extLst>
      <p:ext uri="{BB962C8B-B14F-4D97-AF65-F5344CB8AC3E}">
        <p14:creationId xmlns:p14="http://schemas.microsoft.com/office/powerpoint/2010/main" val="198938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73E1-81FD-43AD-94B8-D9C9BE0FD384}"/>
              </a:ext>
            </a:extLst>
          </p:cNvPr>
          <p:cNvSpPr>
            <a:spLocks noGrp="1"/>
          </p:cNvSpPr>
          <p:nvPr>
            <p:ph type="title"/>
          </p:nvPr>
        </p:nvSpPr>
        <p:spPr>
          <a:xfrm>
            <a:off x="8595359" y="365760"/>
            <a:ext cx="3291841" cy="5943600"/>
          </a:xfrm>
        </p:spPr>
        <p:txBody>
          <a:bodyPr>
            <a:normAutofit/>
          </a:bodyPr>
          <a:lstStyle/>
          <a:p>
            <a:r>
              <a:rPr lang="en-IN" sz="2000" dirty="0"/>
              <a:t>THE VICTIMS ARE ALWAYS IN A STATE OF DILEMA AFTER AN UNPLEASANT EVENT LIKE RIOTS, ATTACKS AND CALAMITIES. HENCE, WE PROVIDE IMPORTANT INFORMATION AND GUIDE THE VICTIMS SUCH THAT WE CAN ENSURE THEIR SAFETY AND WELL-BEING.</a:t>
            </a:r>
          </a:p>
        </p:txBody>
      </p:sp>
      <p:pic>
        <p:nvPicPr>
          <p:cNvPr id="4" name="Picture 3">
            <a:extLst>
              <a:ext uri="{FF2B5EF4-FFF2-40B4-BE49-F238E27FC236}">
                <a16:creationId xmlns:a16="http://schemas.microsoft.com/office/drawing/2014/main" id="{2A45D6DB-8E0C-4604-99C5-E39A199595D5}"/>
              </a:ext>
            </a:extLst>
          </p:cNvPr>
          <p:cNvPicPr>
            <a:picLocks noChangeAspect="1"/>
          </p:cNvPicPr>
          <p:nvPr/>
        </p:nvPicPr>
        <p:blipFill>
          <a:blip r:embed="rId2"/>
          <a:stretch>
            <a:fillRect/>
          </a:stretch>
        </p:blipFill>
        <p:spPr>
          <a:xfrm>
            <a:off x="863600" y="792480"/>
            <a:ext cx="6854546" cy="5618480"/>
          </a:xfrm>
          <a:prstGeom prst="rect">
            <a:avLst/>
          </a:prstGeom>
        </p:spPr>
      </p:pic>
      <p:sp>
        <p:nvSpPr>
          <p:cNvPr id="3" name="TextBox 2">
            <a:extLst>
              <a:ext uri="{FF2B5EF4-FFF2-40B4-BE49-F238E27FC236}">
                <a16:creationId xmlns:a16="http://schemas.microsoft.com/office/drawing/2014/main" id="{02E9F76D-243D-435B-9F4C-B44961F4022A}"/>
              </a:ext>
            </a:extLst>
          </p:cNvPr>
          <p:cNvSpPr txBox="1"/>
          <p:nvPr/>
        </p:nvSpPr>
        <p:spPr>
          <a:xfrm>
            <a:off x="3643099" y="262374"/>
            <a:ext cx="1295547" cy="369332"/>
          </a:xfrm>
          <a:prstGeom prst="rect">
            <a:avLst/>
          </a:prstGeom>
          <a:noFill/>
        </p:spPr>
        <p:txBody>
          <a:bodyPr wrap="none" rtlCol="0">
            <a:spAutoFit/>
          </a:bodyPr>
          <a:lstStyle/>
          <a:p>
            <a:r>
              <a:rPr lang="en-IN" dirty="0"/>
              <a:t>Web view</a:t>
            </a:r>
          </a:p>
        </p:txBody>
      </p:sp>
    </p:spTree>
    <p:extLst>
      <p:ext uri="{BB962C8B-B14F-4D97-AF65-F5344CB8AC3E}">
        <p14:creationId xmlns:p14="http://schemas.microsoft.com/office/powerpoint/2010/main" val="249871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04A5-D223-430B-8121-B6752F58E9AC}"/>
              </a:ext>
            </a:extLst>
          </p:cNvPr>
          <p:cNvSpPr>
            <a:spLocks noGrp="1"/>
          </p:cNvSpPr>
          <p:nvPr>
            <p:ph type="title"/>
          </p:nvPr>
        </p:nvSpPr>
        <p:spPr>
          <a:xfrm>
            <a:off x="8727311" y="439838"/>
            <a:ext cx="3090441" cy="6018835"/>
          </a:xfrm>
        </p:spPr>
        <p:txBody>
          <a:bodyPr>
            <a:normAutofit/>
          </a:bodyPr>
          <a:lstStyle/>
          <a:p>
            <a:r>
              <a:rPr lang="en-IN" sz="2000" dirty="0"/>
              <a:t>IN CASE THE VICTIMS HAVE ANY DILEMMA OR QUERIES, THEY CAN DEFINITELY VISIT AND CHECK OUT THE WEBSITE FOR MOST COMMON AND FREQUENTLY ASKED TOPICS.</a:t>
            </a:r>
          </a:p>
        </p:txBody>
      </p:sp>
      <p:pic>
        <p:nvPicPr>
          <p:cNvPr id="4" name="Picture 3">
            <a:extLst>
              <a:ext uri="{FF2B5EF4-FFF2-40B4-BE49-F238E27FC236}">
                <a16:creationId xmlns:a16="http://schemas.microsoft.com/office/drawing/2014/main" id="{4DC973A7-2FEF-47C3-9350-10F752C1F002}"/>
              </a:ext>
            </a:extLst>
          </p:cNvPr>
          <p:cNvPicPr>
            <a:picLocks noChangeAspect="1"/>
          </p:cNvPicPr>
          <p:nvPr/>
        </p:nvPicPr>
        <p:blipFill>
          <a:blip r:embed="rId2"/>
          <a:stretch>
            <a:fillRect/>
          </a:stretch>
        </p:blipFill>
        <p:spPr>
          <a:xfrm>
            <a:off x="790679" y="753121"/>
            <a:ext cx="7296681" cy="5858108"/>
          </a:xfrm>
          <a:prstGeom prst="rect">
            <a:avLst/>
          </a:prstGeom>
        </p:spPr>
      </p:pic>
      <p:sp>
        <p:nvSpPr>
          <p:cNvPr id="3" name="TextBox 2">
            <a:extLst>
              <a:ext uri="{FF2B5EF4-FFF2-40B4-BE49-F238E27FC236}">
                <a16:creationId xmlns:a16="http://schemas.microsoft.com/office/drawing/2014/main" id="{0E9E0CCF-B876-462A-8369-9D5C04E8C4BC}"/>
              </a:ext>
            </a:extLst>
          </p:cNvPr>
          <p:cNvSpPr txBox="1"/>
          <p:nvPr/>
        </p:nvSpPr>
        <p:spPr>
          <a:xfrm>
            <a:off x="3788779" y="259862"/>
            <a:ext cx="1300480" cy="369332"/>
          </a:xfrm>
          <a:prstGeom prst="rect">
            <a:avLst/>
          </a:prstGeom>
          <a:noFill/>
        </p:spPr>
        <p:txBody>
          <a:bodyPr wrap="square" rtlCol="0">
            <a:spAutoFit/>
          </a:bodyPr>
          <a:lstStyle/>
          <a:p>
            <a:r>
              <a:rPr lang="en-IN" dirty="0"/>
              <a:t>Web view</a:t>
            </a:r>
          </a:p>
        </p:txBody>
      </p:sp>
    </p:spTree>
    <p:extLst>
      <p:ext uri="{BB962C8B-B14F-4D97-AF65-F5344CB8AC3E}">
        <p14:creationId xmlns:p14="http://schemas.microsoft.com/office/powerpoint/2010/main" val="33025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2CD-16A1-4187-B3E0-1D16D921368C}"/>
              </a:ext>
            </a:extLst>
          </p:cNvPr>
          <p:cNvSpPr>
            <a:spLocks noGrp="1"/>
          </p:cNvSpPr>
          <p:nvPr>
            <p:ph type="title"/>
          </p:nvPr>
        </p:nvSpPr>
        <p:spPr>
          <a:xfrm>
            <a:off x="8738885" y="358815"/>
            <a:ext cx="3020993" cy="6261903"/>
          </a:xfrm>
        </p:spPr>
        <p:txBody>
          <a:bodyPr>
            <a:normAutofit/>
          </a:bodyPr>
          <a:lstStyle/>
          <a:p>
            <a:r>
              <a:rPr lang="en-IN" sz="2000" dirty="0"/>
              <a:t>IT IS VERY ESSENTIAL THAT ANY VICTIM OR BY-STANDER HAVE INSTANT CONTACT TO THE NEAREST POLICE STATIONS, HOSPITALS,ETC. THUS THE USER IS PROVIDED WITH THE MOST SIGNIFICANT AND IMPORTANT TOOL- THE </a:t>
            </a:r>
            <a:r>
              <a:rPr lang="en-IN" sz="2000" b="1" dirty="0"/>
              <a:t>EMERGENCY NUMBER</a:t>
            </a:r>
            <a:r>
              <a:rPr lang="en-IN" sz="2000" dirty="0"/>
              <a:t>.</a:t>
            </a:r>
          </a:p>
        </p:txBody>
      </p:sp>
      <p:pic>
        <p:nvPicPr>
          <p:cNvPr id="4" name="Picture 3">
            <a:extLst>
              <a:ext uri="{FF2B5EF4-FFF2-40B4-BE49-F238E27FC236}">
                <a16:creationId xmlns:a16="http://schemas.microsoft.com/office/drawing/2014/main" id="{B22DF9AF-CE26-4F6C-A80D-009EABE93CCC}"/>
              </a:ext>
            </a:extLst>
          </p:cNvPr>
          <p:cNvPicPr>
            <a:picLocks noChangeAspect="1"/>
          </p:cNvPicPr>
          <p:nvPr/>
        </p:nvPicPr>
        <p:blipFill>
          <a:blip r:embed="rId2"/>
          <a:stretch>
            <a:fillRect/>
          </a:stretch>
        </p:blipFill>
        <p:spPr>
          <a:xfrm>
            <a:off x="1025130" y="1097280"/>
            <a:ext cx="6615190" cy="5443750"/>
          </a:xfrm>
          <a:prstGeom prst="rect">
            <a:avLst/>
          </a:prstGeom>
        </p:spPr>
      </p:pic>
      <p:sp>
        <p:nvSpPr>
          <p:cNvPr id="3" name="TextBox 2">
            <a:extLst>
              <a:ext uri="{FF2B5EF4-FFF2-40B4-BE49-F238E27FC236}">
                <a16:creationId xmlns:a16="http://schemas.microsoft.com/office/drawing/2014/main" id="{6D531EE1-DCEE-4C23-AF3E-FDD05A2889FD}"/>
              </a:ext>
            </a:extLst>
          </p:cNvPr>
          <p:cNvSpPr txBox="1"/>
          <p:nvPr/>
        </p:nvSpPr>
        <p:spPr>
          <a:xfrm>
            <a:off x="3626605" y="487680"/>
            <a:ext cx="1412240" cy="369332"/>
          </a:xfrm>
          <a:prstGeom prst="rect">
            <a:avLst/>
          </a:prstGeom>
          <a:noFill/>
        </p:spPr>
        <p:txBody>
          <a:bodyPr wrap="square" rtlCol="0">
            <a:spAutoFit/>
          </a:bodyPr>
          <a:lstStyle/>
          <a:p>
            <a:r>
              <a:rPr lang="en-IN" dirty="0"/>
              <a:t>Web view</a:t>
            </a:r>
          </a:p>
        </p:txBody>
      </p:sp>
    </p:spTree>
    <p:extLst>
      <p:ext uri="{BB962C8B-B14F-4D97-AF65-F5344CB8AC3E}">
        <p14:creationId xmlns:p14="http://schemas.microsoft.com/office/powerpoint/2010/main" val="268998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224</TotalTime>
  <Words>246</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Tseccodestorm Hackathon</vt:lpstr>
      <vt:lpstr>So basically we have created a simple but easy to view website. We have provided the options such as Home, NEWS FEED, Nearby Places, Topics, FAQ and Emergency. But we have not created the separate pages for all sections because it will take to much time to load &amp; this type of website should not take much time to load as the user should act fast.</vt:lpstr>
      <vt:lpstr>PowerPoint Presentation</vt:lpstr>
      <vt:lpstr>In this section, we have incorporated trending news fields of great concern by making use of an api provided by the hindu. These news feeds are relevant and may draw the attention of the people near the area of mishap, so that they can not only save themselves, but also save those around them. </vt:lpstr>
      <vt:lpstr>WE, AS DEVELOPERS TRY TO PUT OUR EFFORTS IN MAKING THE USERS LIFE EASY AND EFFICIENT. THUS WE HAVE USED THE BENEFITS OF GOOGLE MAPS, WHICH HELP VICTIMS REACH AND LOCATE THE NEAREST HOSPITAL, FIRE STATION AND OTHER SAFE ZONES.</vt:lpstr>
      <vt:lpstr>PowerPoint Presentation</vt:lpstr>
      <vt:lpstr>THE VICTIMS ARE ALWAYS IN A STATE OF DILEMA AFTER AN UNPLEASANT EVENT LIKE RIOTS, ATTACKS AND CALAMITIES. HENCE, WE PROVIDE IMPORTANT INFORMATION AND GUIDE THE VICTIMS SUCH THAT WE CAN ENSURE THEIR SAFETY AND WELL-BEING.</vt:lpstr>
      <vt:lpstr>IN CASE THE VICTIMS HAVE ANY DILEMMA OR QUERIES, THEY CAN DEFINITELY VISIT AND CHECK OUT THE WEBSITE FOR MOST COMMON AND FREQUENTLY ASKED TOPICS.</vt:lpstr>
      <vt:lpstr>IT IS VERY ESSENTIAL THAT ANY VICTIM OR BY-STANDER HAVE INSTANT CONTACT TO THE NEAREST POLICE STATIONS, HOSPITALS,ETC. THUS THE USER IS PROVIDED WITH THE MOST SIGNIFICANT AND IMPORTANT TOOL- THE EMERGENCY NUMBER.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Tseccodestorm Hackathon</dc:title>
  <dc:creator>Dhyey Thumar</dc:creator>
  <cp:lastModifiedBy>Dhyey Thumar</cp:lastModifiedBy>
  <cp:revision>19</cp:revision>
  <dcterms:created xsi:type="dcterms:W3CDTF">2018-09-22T01:18:55Z</dcterms:created>
  <dcterms:modified xsi:type="dcterms:W3CDTF">2018-09-22T06:31:56Z</dcterms:modified>
</cp:coreProperties>
</file>