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2" autoAdjust="0"/>
    <p:restoredTop sz="94660"/>
  </p:normalViewPr>
  <p:slideViewPr>
    <p:cSldViewPr snapToGrid="0">
      <p:cViewPr varScale="1">
        <p:scale>
          <a:sx n="35" d="100"/>
          <a:sy n="35" d="100"/>
        </p:scale>
        <p:origin x="2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E41D-DB09-47C5-97AD-F0B2C33B3E42}" type="datetimeFigureOut">
              <a:rPr lang="en-US" smtClean="0"/>
              <a:t>25-Jul-22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7347-D13E-444B-9C34-7A8533351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0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E41D-DB09-47C5-97AD-F0B2C33B3E42}" type="datetimeFigureOut">
              <a:rPr lang="en-US" smtClean="0"/>
              <a:t>25-Jul-22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7347-D13E-444B-9C34-7A8533351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1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E41D-DB09-47C5-97AD-F0B2C33B3E42}" type="datetimeFigureOut">
              <a:rPr lang="en-US" smtClean="0"/>
              <a:t>25-Jul-22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7347-D13E-444B-9C34-7A8533351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7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E41D-DB09-47C5-97AD-F0B2C33B3E42}" type="datetimeFigureOut">
              <a:rPr lang="en-US" smtClean="0"/>
              <a:t>25-Jul-22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7347-D13E-444B-9C34-7A8533351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1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E41D-DB09-47C5-97AD-F0B2C33B3E42}" type="datetimeFigureOut">
              <a:rPr lang="en-US" smtClean="0"/>
              <a:t>25-Jul-22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7347-D13E-444B-9C34-7A8533351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0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E41D-DB09-47C5-97AD-F0B2C33B3E42}" type="datetimeFigureOut">
              <a:rPr lang="en-US" smtClean="0"/>
              <a:t>25-Jul-22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7347-D13E-444B-9C34-7A8533351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7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E41D-DB09-47C5-97AD-F0B2C33B3E42}" type="datetimeFigureOut">
              <a:rPr lang="en-US" smtClean="0"/>
              <a:t>25-Jul-22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7347-D13E-444B-9C34-7A8533351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2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E41D-DB09-47C5-97AD-F0B2C33B3E42}" type="datetimeFigureOut">
              <a:rPr lang="en-US" smtClean="0"/>
              <a:t>25-Jul-22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7347-D13E-444B-9C34-7A8533351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0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E41D-DB09-47C5-97AD-F0B2C33B3E42}" type="datetimeFigureOut">
              <a:rPr lang="en-US" smtClean="0"/>
              <a:t>25-Jul-22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7347-D13E-444B-9C34-7A8533351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3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E41D-DB09-47C5-97AD-F0B2C33B3E42}" type="datetimeFigureOut">
              <a:rPr lang="en-US" smtClean="0"/>
              <a:t>25-Jul-22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7347-D13E-444B-9C34-7A8533351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5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E41D-DB09-47C5-97AD-F0B2C33B3E42}" type="datetimeFigureOut">
              <a:rPr lang="en-US" smtClean="0"/>
              <a:t>25-Jul-22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7347-D13E-444B-9C34-7A8533351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2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E41D-DB09-47C5-97AD-F0B2C33B3E42}" type="datetimeFigureOut">
              <a:rPr lang="en-US" smtClean="0"/>
              <a:t>25-Jul-22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D7347-D13E-444B-9C34-7A8533351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54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ux vs. Unix: What's the difference? | Opensource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5" b="12023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2551836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A Infrastructure like no other </a:t>
            </a:r>
            <a:r>
              <a:rPr lang="en-US" sz="5400" dirty="0" smtClean="0"/>
              <a:t>is </a:t>
            </a:r>
            <a:r>
              <a:rPr lang="en-US" sz="5400" dirty="0" smtClean="0"/>
              <a:t>possible just because of</a:t>
            </a:r>
            <a:r>
              <a:rPr lang="en-US" sz="5400" dirty="0"/>
              <a:t> </a:t>
            </a:r>
            <a:r>
              <a:rPr lang="en-US" sz="5400" dirty="0" smtClean="0"/>
              <a:t>. . . . . . </a:t>
            </a:r>
            <a:endParaRPr lang="en-US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53" y="3800655"/>
            <a:ext cx="2028074" cy="30842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2042809"/>
            <a:ext cx="12192000" cy="2529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 w="165100" prst="coolSlan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546434" y="2798483"/>
            <a:ext cx="1326776" cy="1693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 w="165100" prst="coolSlan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11529753" y="3217792"/>
            <a:ext cx="308090" cy="749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 w="165100" prst="coolSlan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3763086" y="2798484"/>
            <a:ext cx="1326776" cy="1693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 w="165100" prst="coolSlan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6614219" y="2833553"/>
            <a:ext cx="1326776" cy="1693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 w="165100" prst="coolSlan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How to Send Emails with Nylas Node SDK | Nyla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6" t="14342" r="19561" b="11282"/>
          <a:stretch/>
        </p:blipFill>
        <p:spPr bwMode="auto">
          <a:xfrm>
            <a:off x="3162450" y="4122927"/>
            <a:ext cx="2528047" cy="158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2131" t="19274" r="23362" b="21950"/>
          <a:stretch/>
        </p:blipFill>
        <p:spPr>
          <a:xfrm>
            <a:off x="6228736" y="4248598"/>
            <a:ext cx="2097741" cy="1156447"/>
          </a:xfrm>
          <a:prstGeom prst="rect">
            <a:avLst/>
          </a:prstGeom>
        </p:spPr>
      </p:pic>
      <p:pic>
        <p:nvPicPr>
          <p:cNvPr id="11" name="Picture 2" descr="The crypto wallet for Defi, Web3 Dapps and NFTs | MetaMas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509" t="13388" r="20116" b="19249"/>
          <a:stretch/>
        </p:blipFill>
        <p:spPr bwMode="auto">
          <a:xfrm>
            <a:off x="8818782" y="3857697"/>
            <a:ext cx="3373217" cy="2009184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scene3d>
            <a:camera prst="perspective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 rot="16200000">
            <a:off x="9926679" y="2797137"/>
            <a:ext cx="1326776" cy="1693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 w="165100" prst="coolSlan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26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000"/>
    </mc:Choice>
    <mc:Fallback>
      <p:transition spd="slow" advClick="0" advTm="8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5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9" presetID="64" presetClass="path" presetSubtype="0" accel="41000" fill="hold" grpId="2" nodeType="afterEffect" p14:presetBounceEnd="19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animMotion origin="layout" path="M 0 0 L 0 -0.3588 " pathEditMode="fixed" rAng="0" ptsTypes="AA" p14:bounceEnd="19000">
                                          <p:cBhvr>
                                            <p:cTn id="10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794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3125"/>
                                </p:stCondLst>
                                <p:childTnLst>
                                  <p:par>
                                    <p:cTn id="12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3625"/>
                                </p:stCondLst>
                                <p:childTnLst>
                                  <p:par>
                                    <p:cTn id="1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4125"/>
                                </p:stCondLst>
                                <p:childTnLst>
                                  <p:par>
                                    <p:cTn id="2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4625"/>
                                </p:stCondLst>
                                <p:childTnLst>
                                  <p:par>
                                    <p:cTn id="2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5125"/>
                                </p:stCondLst>
                                <p:childTnLst>
                                  <p:par>
                                    <p:cTn id="2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5625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6125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6625"/>
                                </p:stCondLst>
                                <p:childTnLst>
                                  <p:par>
                                    <p:cTn id="4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7125"/>
                                </p:stCondLst>
                                <p:childTnLst>
                                  <p:par>
                                    <p:cTn id="4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" grpId="2"/>
          <p:bldP spid="7" grpId="0" animBg="1"/>
          <p:bldP spid="6" grpId="0" animBg="1"/>
          <p:bldP spid="9" grpId="0" animBg="1"/>
          <p:bldP spid="10" grpId="0" animBg="1"/>
          <p:bldP spid="1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5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9" presetID="64" presetClass="path" presetSubtype="0" accel="41000" fill="hold" grpId="2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animMotion origin="layout" path="M 0 0 L 0 -0.3588 " pathEditMode="fixed" rAng="0" ptsTypes="AA">
                                          <p:cBhvr>
                                            <p:cTn id="10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794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3125"/>
                                </p:stCondLst>
                                <p:childTnLst>
                                  <p:par>
                                    <p:cTn id="12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3625"/>
                                </p:stCondLst>
                                <p:childTnLst>
                                  <p:par>
                                    <p:cTn id="1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4125"/>
                                </p:stCondLst>
                                <p:childTnLst>
                                  <p:par>
                                    <p:cTn id="2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4625"/>
                                </p:stCondLst>
                                <p:childTnLst>
                                  <p:par>
                                    <p:cTn id="2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5125"/>
                                </p:stCondLst>
                                <p:childTnLst>
                                  <p:par>
                                    <p:cTn id="2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5625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6125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6625"/>
                                </p:stCondLst>
                                <p:childTnLst>
                                  <p:par>
                                    <p:cTn id="4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7125"/>
                                </p:stCondLst>
                                <p:childTnLst>
                                  <p:par>
                                    <p:cTn id="4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" grpId="2"/>
          <p:bldP spid="7" grpId="0" animBg="1"/>
          <p:bldP spid="6" grpId="0" animBg="1"/>
          <p:bldP spid="9" grpId="0" animBg="1"/>
          <p:bldP spid="10" grpId="0" animBg="1"/>
          <p:bldP spid="13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34370"/>
            <a:ext cx="12192000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What you get from them is the right platform to perform on</a:t>
            </a:r>
            <a:endParaRPr lang="en-US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39294"/>
            <a:ext cx="12192000" cy="5509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Georgia" panose="02040502050405020303" pitchFamily="18" charset="0"/>
              </a:rPr>
              <a:t>Over that what we have made is the miracle you’ve been waiting for…….</a:t>
            </a:r>
            <a:endParaRPr lang="en-US" sz="8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0429" y="634151"/>
            <a:ext cx="7911141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Forte" panose="03060902040502070203" pitchFamily="66" charset="0"/>
              </a:rPr>
              <a:t>BUT</a:t>
            </a:r>
            <a:endParaRPr lang="en-US" sz="3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571058"/>
      </p:ext>
    </p:extLst>
  </p:cSld>
  <p:clrMapOvr>
    <a:masterClrMapping/>
  </p:clrMapOvr>
  <p:transition advClick="0" advTm="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42" presetClass="exit" presetSubtype="0" fill="hold" grpId="1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651"/>
                            </p:stCondLst>
                            <p:childTnLst>
                              <p:par>
                                <p:cTn id="18" presetID="16" presetClass="exit" presetSubtype="37" fill="hold" grpId="1" nodeType="afterEffect">
                                  <p:stCondLst>
                                    <p:cond delay="750"/>
                                  </p:stCondLst>
                                  <p:iterate type="wd">
                                    <p:tmPct val="7000"/>
                                  </p:iterate>
                                  <p:childTnLst>
                                    <p:animEffect transition="out" filter="barn(out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286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436"/>
                            </p:stCondLst>
                            <p:childTnLst>
                              <p:par>
                                <p:cTn id="26" presetID="10" presetClass="exit" presetSubtype="0" fill="hold" grpId="2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/>
      <p:bldP spid="6" grpId="1"/>
      <p:bldP spid="6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1479177"/>
            <a:ext cx="12192000" cy="39395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onotype Corsiva" panose="03010101010201010101" pitchFamily="66" charset="0"/>
                <a:cs typeface="MV Boli" panose="02000500030200090000" pitchFamily="2" charset="0"/>
              </a:rPr>
              <a:t>Publicate</a:t>
            </a:r>
            <a:endParaRPr lang="en-US" sz="2500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Monotype Corsiva" panose="03010101010201010101" pitchFamily="66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5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0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45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Forte</vt:lpstr>
      <vt:lpstr>Georgia</vt:lpstr>
      <vt:lpstr>Monotype Corsiva</vt:lpstr>
      <vt:lpstr>MV Boli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12</cp:revision>
  <dcterms:created xsi:type="dcterms:W3CDTF">2022-07-23T04:06:14Z</dcterms:created>
  <dcterms:modified xsi:type="dcterms:W3CDTF">2022-07-25T04:46:09Z</dcterms:modified>
</cp:coreProperties>
</file>