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BFEF4-99EF-4159-BDE5-F95AD7FFC2CD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9F3B9-ADBB-46F5-BB8B-1BAB86096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1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1F6E-637A-4A66-8355-D94C744AD547}" type="datetimeFigureOut">
              <a:rPr lang="en-US" smtClean="0"/>
              <a:t>21-Jul-22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0CE0-2533-4B6A-A621-1E1DE7CD8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2367" cy="6858000"/>
          </a:xfrm>
          <a:prstGeom prst="rect">
            <a:avLst/>
          </a:prstGeom>
        </p:spPr>
      </p:pic>
      <p:pic>
        <p:nvPicPr>
          <p:cNvPr id="1028" name="Picture 4" descr="Publicate! | LinkedI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94" b="18578"/>
          <a:stretch/>
        </p:blipFill>
        <p:spPr bwMode="auto">
          <a:xfrm>
            <a:off x="461773" y="1514904"/>
            <a:ext cx="8258919" cy="262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1773" y="3429000"/>
            <a:ext cx="8258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A </a:t>
            </a:r>
            <a:r>
              <a:rPr lang="en-US" sz="3200" dirty="0" err="1">
                <a:solidFill>
                  <a:srgbClr val="FF0000"/>
                </a:solidFill>
                <a:latin typeface="Script MT Bold" panose="03040602040607080904" pitchFamily="66" charset="0"/>
              </a:rPr>
              <a:t>D</a:t>
            </a:r>
            <a:r>
              <a:rPr lang="en-US" sz="3200" dirty="0" err="1" smtClean="0">
                <a:solidFill>
                  <a:srgbClr val="FF0000"/>
                </a:solidFill>
                <a:latin typeface="Script MT Bold" panose="03040602040607080904" pitchFamily="66" charset="0"/>
              </a:rPr>
              <a:t>ecentralised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Script MT Bold" panose="03040602040607080904" pitchFamily="66" charset="0"/>
              </a:rPr>
              <a:t>C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ensorship 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resistant social media on the </a:t>
            </a:r>
            <a:r>
              <a:rPr lang="en-US" sz="3200" dirty="0" err="1" smtClean="0">
                <a:solidFill>
                  <a:srgbClr val="FF0000"/>
                </a:solidFill>
                <a:latin typeface="Script MT Bold" panose="03040602040607080904" pitchFamily="66" charset="0"/>
              </a:rPr>
              <a:t>Ethereum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Script MT Bold" panose="03040602040607080904" pitchFamily="66" charset="0"/>
              </a:rPr>
              <a:t>B</a:t>
            </a:r>
            <a:r>
              <a:rPr lang="en-US" sz="3200" dirty="0" err="1" smtClean="0">
                <a:solidFill>
                  <a:srgbClr val="FF0000"/>
                </a:solidFill>
                <a:latin typeface="Script MT Bold" panose="03040602040607080904" pitchFamily="66" charset="0"/>
              </a:rPr>
              <a:t>lockchain</a:t>
            </a:r>
            <a:r>
              <a:rPr lang="en-US" sz="3200" dirty="0" smtClean="0">
                <a:solidFill>
                  <a:srgbClr val="FF0000"/>
                </a:solidFill>
                <a:latin typeface="Script MT Bold" panose="03040602040607080904" pitchFamily="66" charset="0"/>
              </a:rPr>
              <a:t>.</a:t>
            </a:r>
            <a:endParaRPr lang="en-IN" sz="3200" dirty="0">
              <a:solidFill>
                <a:srgbClr val="FF0000"/>
              </a:solidFill>
              <a:latin typeface="Script MT Bold" panose="030406020406070809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75" y="2050"/>
            <a:ext cx="6855949" cy="68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451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125 -0.25 C -0.06892 -0.25 -1.94444E-6 -0.18102 -1.94444E-6 -0.125 L -1.94444E-6 1.48148E-6 " pathEditMode="relative" rAng="0" ptsTypes="AAAA">
                                      <p:cBhvr>
                                        <p:cTn id="23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Script MT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2022-07-21T03:33:31Z</dcterms:created>
  <dcterms:modified xsi:type="dcterms:W3CDTF">2022-07-21T03:53:36Z</dcterms:modified>
</cp:coreProperties>
</file>